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32.xml" ContentType="application/vnd.openxmlformats-officedocument.presentationml.tags+xml"/>
  <Override PartName="/ppt/tags/tag33.xml" ContentType="application/vnd.openxmlformats-officedocument.presentationml.tags+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623" r:id="rId5"/>
  </p:sldMasterIdLst>
  <p:notesMasterIdLst>
    <p:notesMasterId r:id="rId18"/>
  </p:notesMasterIdLst>
  <p:handoutMasterIdLst>
    <p:handoutMasterId r:id="rId19"/>
  </p:handoutMasterIdLst>
  <p:sldIdLst>
    <p:sldId id="2146845632" r:id="rId6"/>
    <p:sldId id="2146845625" r:id="rId7"/>
    <p:sldId id="2146845612" r:id="rId8"/>
    <p:sldId id="2146845636" r:id="rId9"/>
    <p:sldId id="2146845637" r:id="rId10"/>
    <p:sldId id="2146845638" r:id="rId11"/>
    <p:sldId id="2146845635" r:id="rId12"/>
    <p:sldId id="2146845633" r:id="rId13"/>
    <p:sldId id="2146845634" r:id="rId14"/>
    <p:sldId id="2145706552" r:id="rId15"/>
    <p:sldId id="2146845629" r:id="rId16"/>
    <p:sldId id="2146845630" r:id="rId17"/>
  </p:sldIdLst>
  <p:sldSz cx="9144000" cy="5148263"/>
  <p:notesSz cx="6797675" cy="9928225"/>
  <p:custDataLst>
    <p:tags r:id="rId20"/>
  </p:custDataLst>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over" id="{410E9D83-8F5F-491F-86E9-3E5F1B1462D5}">
          <p14:sldIdLst>
            <p14:sldId id="2146845632"/>
            <p14:sldId id="2146845625"/>
            <p14:sldId id="2146845612"/>
            <p14:sldId id="2146845636"/>
            <p14:sldId id="2146845637"/>
            <p14:sldId id="2146845638"/>
            <p14:sldId id="2146845635"/>
            <p14:sldId id="2146845633"/>
            <p14:sldId id="2146845634"/>
            <p14:sldId id="2145706552"/>
            <p14:sldId id="2146845629"/>
            <p14:sldId id="2146845630"/>
          </p14:sldIdLst>
        </p14:section>
        <p14:section name="Agendas" id="{AF6C7C4F-0C5C-4801-898A-1C64B8631C29}">
          <p14:sldIdLst/>
        </p14:section>
        <p14:section name="Timelines" id="{CA1B7F47-8E40-4A26-86A9-5B14EB9A173E}">
          <p14:sldIdLst/>
        </p14:section>
        <p14:section name="Various Layouts" id="{EB772E3F-71AC-4A24-8961-DDD87C4889EB}">
          <p14:sldIdLst/>
        </p14:section>
        <p14:section name="Maps &amp; Flags" id="{BB4B5476-0978-470F-808D-AD68019E2E08}">
          <p14:sldIdLst/>
        </p14:section>
        <p14:section name="Pictos" id="{03F217B7-4CD8-461C-AE11-F36E3E940C97}">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3127" userDrawn="1">
          <p15:clr>
            <a:srgbClr val="A4A3A4"/>
          </p15:clr>
        </p15:guide>
        <p15:guide id="2" pos="2141"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2F2F2"/>
    <a:srgbClr val="F8FCFE"/>
    <a:srgbClr val="EEF7FC"/>
    <a:srgbClr val="CACACA"/>
    <a:srgbClr val="4E4E4E"/>
    <a:srgbClr val="DE391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CA1EDDD-0271-4562-87A9-22769BD00C71}" v="107" dt="2023-03-20T18:29:24.45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432" autoAdjust="0"/>
    <p:restoredTop sz="96370" autoAdjust="0"/>
  </p:normalViewPr>
  <p:slideViewPr>
    <p:cSldViewPr snapToGrid="0" snapToObjects="1">
      <p:cViewPr>
        <p:scale>
          <a:sx n="111" d="100"/>
          <a:sy n="111" d="100"/>
        </p:scale>
        <p:origin x="1312" y="736"/>
      </p:cViewPr>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00" d="100"/>
        <a:sy n="100" d="100"/>
      </p:scale>
      <p:origin x="0" y="-6768"/>
    </p:cViewPr>
  </p:sorterViewPr>
  <p:notesViewPr>
    <p:cSldViewPr snapToGrid="0" snapToObjects="1" showGuides="1">
      <p:cViewPr varScale="1">
        <p:scale>
          <a:sx n="76" d="100"/>
          <a:sy n="76" d="100"/>
        </p:scale>
        <p:origin x="2272" y="200"/>
      </p:cViewPr>
      <p:guideLst>
        <p:guide orient="horz" pos="3127"/>
        <p:guide pos="2141"/>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tags" Target="tags/tag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tableStyles" Target="tableStyles.xml"/><Relationship Id="rId5" Type="http://schemas.openxmlformats.org/officeDocument/2006/relationships/slideMaster" Target="slideMasters/slideMaster1.xml"/><Relationship Id="rId15" Type="http://schemas.openxmlformats.org/officeDocument/2006/relationships/slide" Target="slides/slide10.xml"/><Relationship Id="rId23"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handoutMaster" Target="handoutMasters/handoutMaster1.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45659" cy="496411"/>
          </a:xfrm>
          <a:prstGeom prst="rect">
            <a:avLst/>
          </a:prstGeom>
        </p:spPr>
        <p:txBody>
          <a:bodyPr vert="horz" lIns="91440" tIns="45720" rIns="91440" bIns="45720" rtlCol="0"/>
          <a:lstStyle>
            <a:lvl1pPr algn="l">
              <a:defRPr sz="1200"/>
            </a:lvl1pPr>
          </a:lstStyle>
          <a:p>
            <a:endParaRPr lang="de-CH" dirty="0">
              <a:latin typeface="Noto Sans" panose="020B0502040504020204" pitchFamily="34"/>
              <a:ea typeface="Noto Sans" panose="020B0502040504020204" pitchFamily="34"/>
              <a:cs typeface="Noto Sans" panose="020B0502040504020204" pitchFamily="34"/>
            </a:endParaRPr>
          </a:p>
        </p:txBody>
      </p:sp>
      <p:sp>
        <p:nvSpPr>
          <p:cNvPr id="3" name="Datumsplatzhalter 2"/>
          <p:cNvSpPr>
            <a:spLocks noGrp="1"/>
          </p:cNvSpPr>
          <p:nvPr>
            <p:ph type="dt" sz="quarter" idx="1"/>
          </p:nvPr>
        </p:nvSpPr>
        <p:spPr>
          <a:xfrm>
            <a:off x="3850443" y="0"/>
            <a:ext cx="2945659" cy="496411"/>
          </a:xfrm>
          <a:prstGeom prst="rect">
            <a:avLst/>
          </a:prstGeom>
        </p:spPr>
        <p:txBody>
          <a:bodyPr vert="horz" lIns="91440" tIns="45720" rIns="91440" bIns="45720" rtlCol="0"/>
          <a:lstStyle>
            <a:lvl1pPr algn="r">
              <a:defRPr sz="1200"/>
            </a:lvl1pPr>
          </a:lstStyle>
          <a:p>
            <a:fld id="{C42C5664-46DA-4CAE-8F7B-A270FF4B2B96}" type="datetimeFigureOut">
              <a:rPr lang="de-CH" smtClean="0">
                <a:latin typeface="Noto Sans" panose="020B0502040504020204" pitchFamily="34"/>
                <a:ea typeface="Noto Sans" panose="020B0502040504020204" pitchFamily="34"/>
                <a:cs typeface="Noto Sans" panose="020B0502040504020204" pitchFamily="34"/>
              </a:rPr>
              <a:t>23.03.23</a:t>
            </a:fld>
            <a:endParaRPr lang="de-CH" dirty="0">
              <a:latin typeface="Noto Sans" panose="020B0502040504020204" pitchFamily="34"/>
              <a:ea typeface="Noto Sans" panose="020B0502040504020204" pitchFamily="34"/>
              <a:cs typeface="Noto Sans" panose="020B0502040504020204" pitchFamily="34"/>
            </a:endParaRPr>
          </a:p>
        </p:txBody>
      </p:sp>
      <p:sp>
        <p:nvSpPr>
          <p:cNvPr id="5" name="Foliennummernplatzhalter 4"/>
          <p:cNvSpPr>
            <a:spLocks noGrp="1"/>
          </p:cNvSpPr>
          <p:nvPr>
            <p:ph type="sldNum" sz="quarter" idx="3"/>
          </p:nvPr>
        </p:nvSpPr>
        <p:spPr>
          <a:xfrm>
            <a:off x="3413118" y="9431150"/>
            <a:ext cx="2945659" cy="496411"/>
          </a:xfrm>
          <a:prstGeom prst="rect">
            <a:avLst/>
          </a:prstGeom>
        </p:spPr>
        <p:txBody>
          <a:bodyPr vert="horz" lIns="91440" tIns="45720" rIns="91440" bIns="45720" rtlCol="0" anchor="b"/>
          <a:lstStyle>
            <a:lvl1pPr algn="r">
              <a:defRPr sz="1200"/>
            </a:lvl1pPr>
          </a:lstStyle>
          <a:p>
            <a:fld id="{19377899-81A6-468F-AF97-88D7E3D645EA}" type="slidenum">
              <a:rPr lang="de-CH" smtClean="0">
                <a:latin typeface="Noto Sans" panose="020B0502040504020204" pitchFamily="34"/>
                <a:ea typeface="Noto Sans" panose="020B0502040504020204" pitchFamily="34"/>
                <a:cs typeface="Noto Sans" panose="020B0502040504020204" pitchFamily="34"/>
              </a:rPr>
              <a:t>‹Nr.›</a:t>
            </a:fld>
            <a:endParaRPr lang="de-CH" dirty="0">
              <a:latin typeface="Noto Sans" panose="020B0502040504020204" pitchFamily="34"/>
              <a:ea typeface="Noto Sans" panose="020B0502040504020204" pitchFamily="34"/>
              <a:cs typeface="Noto Sans" panose="020B0502040504020204" pitchFamily="34"/>
            </a:endParaRPr>
          </a:p>
        </p:txBody>
      </p:sp>
    </p:spTree>
    <p:extLst>
      <p:ext uri="{BB962C8B-B14F-4D97-AF65-F5344CB8AC3E}">
        <p14:creationId xmlns:p14="http://schemas.microsoft.com/office/powerpoint/2010/main" val="347446236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6411"/>
          </a:xfrm>
          <a:prstGeom prst="rect">
            <a:avLst/>
          </a:prstGeom>
        </p:spPr>
        <p:txBody>
          <a:bodyPr vert="horz" lIns="91440" tIns="45720" rIns="91440" bIns="45720" rtlCol="0"/>
          <a:lstStyle>
            <a:lvl1pPr algn="l">
              <a:defRPr sz="1200">
                <a:latin typeface="Noto Sans" panose="020B0502040504020204" pitchFamily="34"/>
                <a:ea typeface="Noto Sans" panose="020B0502040504020204" pitchFamily="34"/>
                <a:cs typeface="Noto Sans" panose="020B0502040504020204" pitchFamily="34"/>
              </a:defRPr>
            </a:lvl1pPr>
          </a:lstStyle>
          <a:p>
            <a:endParaRPr lang="de-CH" dirty="0"/>
          </a:p>
        </p:txBody>
      </p:sp>
      <p:sp>
        <p:nvSpPr>
          <p:cNvPr id="3" name="Date Placeholder 2"/>
          <p:cNvSpPr>
            <a:spLocks noGrp="1"/>
          </p:cNvSpPr>
          <p:nvPr>
            <p:ph type="dt" idx="1"/>
          </p:nvPr>
        </p:nvSpPr>
        <p:spPr>
          <a:xfrm>
            <a:off x="3852016" y="0"/>
            <a:ext cx="2945659" cy="496411"/>
          </a:xfrm>
          <a:prstGeom prst="rect">
            <a:avLst/>
          </a:prstGeom>
        </p:spPr>
        <p:txBody>
          <a:bodyPr vert="horz" lIns="91440" tIns="45720" rIns="91440" bIns="45720" rtlCol="0"/>
          <a:lstStyle>
            <a:lvl1pPr algn="r">
              <a:defRPr sz="1200">
                <a:latin typeface="Noto Sans" panose="020B0502040504020204" pitchFamily="34"/>
                <a:ea typeface="Noto Sans" panose="020B0502040504020204" pitchFamily="34"/>
                <a:cs typeface="Noto Sans" panose="020B0502040504020204" pitchFamily="34"/>
              </a:defRPr>
            </a:lvl1pPr>
          </a:lstStyle>
          <a:p>
            <a:fld id="{17B6C743-A10E-47C8-BC59-1F4C5357CECD}" type="datetimeFigureOut">
              <a:rPr lang="de-CH" smtClean="0"/>
              <a:pPr/>
              <a:t>23.03.23</a:t>
            </a:fld>
            <a:endParaRPr lang="de-CH" dirty="0"/>
          </a:p>
        </p:txBody>
      </p:sp>
      <p:sp>
        <p:nvSpPr>
          <p:cNvPr id="4" name="Slide Image Placeholder 3"/>
          <p:cNvSpPr>
            <a:spLocks noGrp="1" noRot="1" noChangeAspect="1"/>
          </p:cNvSpPr>
          <p:nvPr>
            <p:ph type="sldImg" idx="2"/>
          </p:nvPr>
        </p:nvSpPr>
        <p:spPr>
          <a:xfrm>
            <a:off x="93663" y="744538"/>
            <a:ext cx="6610350" cy="3722687"/>
          </a:xfrm>
          <a:prstGeom prst="rect">
            <a:avLst/>
          </a:prstGeom>
          <a:noFill/>
          <a:ln w="12700">
            <a:solidFill>
              <a:prstClr val="black"/>
            </a:solidFill>
          </a:ln>
        </p:spPr>
        <p:txBody>
          <a:bodyPr vert="horz" lIns="91440" tIns="45720" rIns="91440" bIns="45720" rtlCol="0" anchor="ctr"/>
          <a:lstStyle/>
          <a:p>
            <a:endParaRPr lang="de-CH" dirty="0"/>
          </a:p>
        </p:txBody>
      </p:sp>
      <p:sp>
        <p:nvSpPr>
          <p:cNvPr id="5" name="Notes Placeholder 4"/>
          <p:cNvSpPr>
            <a:spLocks noGrp="1"/>
          </p:cNvSpPr>
          <p:nvPr>
            <p:ph type="body" sz="quarter" idx="3"/>
          </p:nvPr>
        </p:nvSpPr>
        <p:spPr>
          <a:xfrm>
            <a:off x="380796" y="4715907"/>
            <a:ext cx="6036084" cy="4467701"/>
          </a:xfrm>
          <a:prstGeom prst="rect">
            <a:avLst/>
          </a:prstGeom>
        </p:spPr>
        <p:txBody>
          <a:bodyPr vert="horz" lIns="91440" tIns="45720" rIns="91440" bIns="45720" rtlCol="0"/>
          <a:lstStyle/>
          <a:p>
            <a:pPr lvl="0"/>
            <a:r>
              <a:rPr lang="de-CH" dirty="0"/>
              <a:t>Click </a:t>
            </a:r>
            <a:r>
              <a:rPr lang="de-CH" dirty="0" err="1"/>
              <a:t>to</a:t>
            </a:r>
            <a:r>
              <a:rPr lang="de-CH" dirty="0"/>
              <a:t> </a:t>
            </a:r>
            <a:r>
              <a:rPr lang="de-CH" dirty="0" err="1"/>
              <a:t>edit</a:t>
            </a:r>
            <a:r>
              <a:rPr lang="de-CH" dirty="0"/>
              <a:t> Master </a:t>
            </a:r>
            <a:r>
              <a:rPr lang="de-CH" dirty="0" err="1"/>
              <a:t>text</a:t>
            </a:r>
            <a:r>
              <a:rPr lang="de-CH" dirty="0"/>
              <a:t> </a:t>
            </a:r>
            <a:r>
              <a:rPr lang="de-CH" dirty="0" err="1"/>
              <a:t>styles</a:t>
            </a:r>
            <a:endParaRPr lang="de-CH" dirty="0"/>
          </a:p>
          <a:p>
            <a:pPr lvl="1"/>
            <a:r>
              <a:rPr lang="de-CH" dirty="0"/>
              <a:t>Second </a:t>
            </a:r>
            <a:r>
              <a:rPr lang="de-CH" dirty="0" err="1"/>
              <a:t>level</a:t>
            </a:r>
            <a:endParaRPr lang="de-CH" dirty="0"/>
          </a:p>
          <a:p>
            <a:pPr lvl="2"/>
            <a:r>
              <a:rPr lang="de-CH" dirty="0"/>
              <a:t>Third </a:t>
            </a:r>
            <a:r>
              <a:rPr lang="de-CH" dirty="0" err="1"/>
              <a:t>level</a:t>
            </a:r>
            <a:endParaRPr lang="de-CH" dirty="0"/>
          </a:p>
          <a:p>
            <a:pPr lvl="3"/>
            <a:r>
              <a:rPr lang="de-CH" dirty="0" err="1"/>
              <a:t>Fourth</a:t>
            </a:r>
            <a:r>
              <a:rPr lang="de-CH" dirty="0"/>
              <a:t> </a:t>
            </a:r>
            <a:r>
              <a:rPr lang="de-CH" dirty="0" err="1"/>
              <a:t>level</a:t>
            </a:r>
            <a:endParaRPr lang="de-CH" dirty="0"/>
          </a:p>
          <a:p>
            <a:pPr lvl="4"/>
            <a:r>
              <a:rPr lang="de-CH" dirty="0" err="1"/>
              <a:t>Fifth</a:t>
            </a:r>
            <a:r>
              <a:rPr lang="de-CH" dirty="0"/>
              <a:t> </a:t>
            </a:r>
            <a:r>
              <a:rPr lang="de-CH" dirty="0" err="1"/>
              <a:t>level</a:t>
            </a:r>
            <a:endParaRPr lang="de-CH" dirty="0"/>
          </a:p>
        </p:txBody>
      </p:sp>
      <p:sp>
        <p:nvSpPr>
          <p:cNvPr id="7" name="Slide Number Placeholder 6"/>
          <p:cNvSpPr>
            <a:spLocks noGrp="1"/>
          </p:cNvSpPr>
          <p:nvPr>
            <p:ph type="sldNum" sz="quarter" idx="5"/>
          </p:nvPr>
        </p:nvSpPr>
        <p:spPr>
          <a:xfrm>
            <a:off x="3850443" y="9430091"/>
            <a:ext cx="2566437" cy="496411"/>
          </a:xfrm>
          <a:prstGeom prst="rect">
            <a:avLst/>
          </a:prstGeom>
        </p:spPr>
        <p:txBody>
          <a:bodyPr vert="horz" lIns="91440" tIns="45720" rIns="0" bIns="45720" rtlCol="0" anchor="t"/>
          <a:lstStyle>
            <a:lvl1pPr algn="r">
              <a:defRPr sz="1200">
                <a:latin typeface="Noto Sans" panose="020B0502040504020204" pitchFamily="34"/>
                <a:ea typeface="Noto Sans" panose="020B0502040504020204" pitchFamily="34"/>
                <a:cs typeface="Noto Sans" panose="020B0502040504020204" pitchFamily="34"/>
              </a:defRPr>
            </a:lvl1pPr>
          </a:lstStyle>
          <a:p>
            <a:fld id="{658E930A-5398-49B6-87A7-9857631F53A7}" type="slidenum">
              <a:rPr lang="de-CH" smtClean="0"/>
              <a:pPr/>
              <a:t>‹Nr.›</a:t>
            </a:fld>
            <a:endParaRPr lang="de-CH" dirty="0"/>
          </a:p>
        </p:txBody>
      </p:sp>
    </p:spTree>
    <p:extLst>
      <p:ext uri="{BB962C8B-B14F-4D97-AF65-F5344CB8AC3E}">
        <p14:creationId xmlns:p14="http://schemas.microsoft.com/office/powerpoint/2010/main" val="3066604675"/>
      </p:ext>
    </p:extLst>
  </p:cSld>
  <p:clrMap bg1="lt1" tx1="dk1" bg2="lt2" tx2="dk2" accent1="accent1" accent2="accent2" accent3="accent3" accent4="accent4" accent5="accent5" accent6="accent6" hlink="hlink" folHlink="folHlink"/>
  <p:notesStyle>
    <a:lvl1pPr marL="0" algn="l" defTabSz="914400" rtl="0" eaLnBrk="1" latinLnBrk="0" hangingPunct="1">
      <a:defRPr sz="1000" kern="1200">
        <a:solidFill>
          <a:schemeClr val="tx1"/>
        </a:solidFill>
        <a:latin typeface="Noto Sans" panose="020B0502040504020204" pitchFamily="34"/>
        <a:ea typeface="Noto Sans" panose="020B0502040504020204" pitchFamily="34"/>
        <a:cs typeface="Noto Sans" panose="020B0502040504020204" pitchFamily="34"/>
      </a:defRPr>
    </a:lvl1pPr>
    <a:lvl2pPr marL="457200" algn="l" defTabSz="914400" rtl="0" eaLnBrk="1" latinLnBrk="0" hangingPunct="1">
      <a:defRPr sz="1000" kern="1200">
        <a:solidFill>
          <a:schemeClr val="tx1"/>
        </a:solidFill>
        <a:latin typeface="Noto Sans" panose="020B0502040504020204" pitchFamily="34"/>
        <a:ea typeface="Noto Sans" panose="020B0502040504020204" pitchFamily="34"/>
        <a:cs typeface="Noto Sans" panose="020B0502040504020204" pitchFamily="34"/>
      </a:defRPr>
    </a:lvl2pPr>
    <a:lvl3pPr marL="914400" algn="l" defTabSz="914400" rtl="0" eaLnBrk="1" latinLnBrk="0" hangingPunct="1">
      <a:defRPr sz="1000" kern="1200">
        <a:solidFill>
          <a:schemeClr val="tx1"/>
        </a:solidFill>
        <a:latin typeface="Noto Sans" panose="020B0502040504020204" pitchFamily="34"/>
        <a:ea typeface="Noto Sans" panose="020B0502040504020204" pitchFamily="34"/>
        <a:cs typeface="Noto Sans" panose="020B0502040504020204" pitchFamily="34"/>
      </a:defRPr>
    </a:lvl3pPr>
    <a:lvl4pPr marL="1371600" algn="l" defTabSz="914400" rtl="0" eaLnBrk="1" latinLnBrk="0" hangingPunct="1">
      <a:defRPr sz="1000" kern="1200">
        <a:solidFill>
          <a:schemeClr val="tx1"/>
        </a:solidFill>
        <a:latin typeface="Noto Sans" panose="020B0502040504020204" pitchFamily="34"/>
        <a:ea typeface="Noto Sans" panose="020B0502040504020204" pitchFamily="34"/>
        <a:cs typeface="Noto Sans" panose="020B0502040504020204" pitchFamily="34"/>
      </a:defRPr>
    </a:lvl4pPr>
    <a:lvl5pPr marL="1828800" algn="l" defTabSz="914400" rtl="0" eaLnBrk="1" latinLnBrk="0" hangingPunct="1">
      <a:defRPr sz="1000" kern="1200">
        <a:solidFill>
          <a:schemeClr val="tx1"/>
        </a:solidFill>
        <a:latin typeface="Noto Sans" panose="020B0502040504020204" pitchFamily="34"/>
        <a:ea typeface="Noto Sans" panose="020B0502040504020204" pitchFamily="34"/>
        <a:cs typeface="Noto Sans" panose="020B0502040504020204" pitchFamily="34"/>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15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58E930A-5398-49B6-87A7-9857631F53A7}" type="slidenum">
              <a:rPr kumimoji="0" lang="de-CH" sz="1200" b="0" i="0" u="none" strike="noStrike" kern="1200" cap="none" spc="0" normalizeH="0" baseline="0" noProof="0" smtClean="0">
                <a:ln>
                  <a:noFill/>
                </a:ln>
                <a:solidFill>
                  <a:prstClr val="black"/>
                </a:solidFill>
                <a:effectLst/>
                <a:uLnTx/>
                <a:uFillTx/>
                <a:latin typeface="Noto Sans" panose="020B0502040504020204" pitchFamily="34"/>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de-CH" sz="1200" b="0" i="0" u="none" strike="noStrike" kern="1200" cap="none" spc="0" normalizeH="0" baseline="0" noProof="0" dirty="0">
              <a:ln>
                <a:noFill/>
              </a:ln>
              <a:solidFill>
                <a:prstClr val="black"/>
              </a:solidFill>
              <a:effectLst/>
              <a:uLnTx/>
              <a:uFillTx/>
              <a:latin typeface="Noto Sans" panose="020B0502040504020204" pitchFamily="34"/>
            </a:endParaRPr>
          </a:p>
        </p:txBody>
      </p:sp>
    </p:spTree>
    <p:extLst>
      <p:ext uri="{BB962C8B-B14F-4D97-AF65-F5344CB8AC3E}">
        <p14:creationId xmlns:p14="http://schemas.microsoft.com/office/powerpoint/2010/main" val="14543119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58E930A-5398-49B6-87A7-9857631F53A7}" type="slidenum">
              <a:rPr kumimoji="0" lang="de-CH" sz="1200" b="0" i="0" u="none" strike="noStrike" kern="1200" cap="none" spc="0" normalizeH="0" baseline="0" noProof="0" smtClean="0">
                <a:ln>
                  <a:noFill/>
                </a:ln>
                <a:solidFill>
                  <a:prstClr val="black"/>
                </a:solidFill>
                <a:effectLst/>
                <a:uLnTx/>
                <a:uFillTx/>
                <a:latin typeface="Noto Sans" panose="020B0502040504020204" pitchFamily="34"/>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de-CH" sz="1200" b="0" i="0" u="none" strike="noStrike" kern="1200" cap="none" spc="0" normalizeH="0" baseline="0" noProof="0">
              <a:ln>
                <a:noFill/>
              </a:ln>
              <a:solidFill>
                <a:prstClr val="black"/>
              </a:solidFill>
              <a:effectLst/>
              <a:uLnTx/>
              <a:uFillTx/>
              <a:latin typeface="Noto Sans" panose="020B0502040504020204" pitchFamily="34"/>
            </a:endParaRPr>
          </a:p>
        </p:txBody>
      </p:sp>
    </p:spTree>
    <p:extLst>
      <p:ext uri="{BB962C8B-B14F-4D97-AF65-F5344CB8AC3E}">
        <p14:creationId xmlns:p14="http://schemas.microsoft.com/office/powerpoint/2010/main" val="10579137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58E930A-5398-49B6-87A7-9857631F53A7}" type="slidenum">
              <a:rPr kumimoji="0" lang="de-CH" sz="1200" b="0" i="0" u="none" strike="noStrike" kern="1200" cap="none" spc="0" normalizeH="0" baseline="0" noProof="0" smtClean="0">
                <a:ln>
                  <a:noFill/>
                </a:ln>
                <a:solidFill>
                  <a:prstClr val="black"/>
                </a:solidFill>
                <a:effectLst/>
                <a:uLnTx/>
                <a:uFillTx/>
                <a:latin typeface="Noto Sans" panose="020B0502040504020204" pitchFamily="34"/>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de-CH" sz="1200" b="0" i="0" u="none" strike="noStrike" kern="1200" cap="none" spc="0" normalizeH="0" baseline="0" noProof="0">
              <a:ln>
                <a:noFill/>
              </a:ln>
              <a:solidFill>
                <a:prstClr val="black"/>
              </a:solidFill>
              <a:effectLst/>
              <a:uLnTx/>
              <a:uFillTx/>
              <a:latin typeface="Noto Sans" panose="020B0502040504020204" pitchFamily="34"/>
            </a:endParaRPr>
          </a:p>
        </p:txBody>
      </p:sp>
    </p:spTree>
    <p:extLst>
      <p:ext uri="{BB962C8B-B14F-4D97-AF65-F5344CB8AC3E}">
        <p14:creationId xmlns:p14="http://schemas.microsoft.com/office/powerpoint/2010/main" val="16125476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58E930A-5398-49B6-87A7-9857631F53A7}" type="slidenum">
              <a:rPr kumimoji="0" lang="de-CH" sz="1200" b="0" i="0" u="none" strike="noStrike" kern="1200" cap="none" spc="0" normalizeH="0" baseline="0" noProof="0" smtClean="0">
                <a:ln>
                  <a:noFill/>
                </a:ln>
                <a:solidFill>
                  <a:prstClr val="black"/>
                </a:solidFill>
                <a:effectLst/>
                <a:uLnTx/>
                <a:uFillTx/>
                <a:latin typeface="Noto Sans" panose="020B0502040504020204" pitchFamily="34"/>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de-CH" sz="1200" b="0" i="0" u="none" strike="noStrike" kern="1200" cap="none" spc="0" normalizeH="0" baseline="0" noProof="0">
              <a:ln>
                <a:noFill/>
              </a:ln>
              <a:solidFill>
                <a:prstClr val="black"/>
              </a:solidFill>
              <a:effectLst/>
              <a:uLnTx/>
              <a:uFillTx/>
              <a:latin typeface="Noto Sans" panose="020B0502040504020204" pitchFamily="34"/>
            </a:endParaRPr>
          </a:p>
        </p:txBody>
      </p:sp>
    </p:spTree>
    <p:extLst>
      <p:ext uri="{BB962C8B-B14F-4D97-AF65-F5344CB8AC3E}">
        <p14:creationId xmlns:p14="http://schemas.microsoft.com/office/powerpoint/2010/main" val="380197380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19.xml"/><Relationship Id="rId5" Type="http://schemas.openxmlformats.org/officeDocument/2006/relationships/image" Target="../media/image2.png"/><Relationship Id="rId4" Type="http://schemas.openxmlformats.org/officeDocument/2006/relationships/image" Target="../media/image9.png"/></Relationships>
</file>

<file path=ppt/slideLayouts/_rels/slideLayout1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1.xml"/><Relationship Id="rId1" Type="http://schemas.openxmlformats.org/officeDocument/2006/relationships/tags" Target="../tags/tag20.xml"/><Relationship Id="rId6" Type="http://schemas.openxmlformats.org/officeDocument/2006/relationships/image" Target="../media/image2.png"/><Relationship Id="rId5" Type="http://schemas.openxmlformats.org/officeDocument/2006/relationships/image" Target="../media/image9.png"/><Relationship Id="rId4" Type="http://schemas.openxmlformats.org/officeDocument/2006/relationships/image" Target="../media/image10.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Master" Target="../slideMasters/slideMaster1.xml"/><Relationship Id="rId1" Type="http://schemas.openxmlformats.org/officeDocument/2006/relationships/tags" Target="../tags/tag22.xml"/><Relationship Id="rId5" Type="http://schemas.openxmlformats.org/officeDocument/2006/relationships/image" Target="../media/image2.png"/><Relationship Id="rId4" Type="http://schemas.openxmlformats.org/officeDocument/2006/relationships/image" Target="../media/image9.png"/></Relationships>
</file>

<file path=ppt/slideLayouts/_rels/slideLayout14.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4.xml"/><Relationship Id="rId1" Type="http://schemas.openxmlformats.org/officeDocument/2006/relationships/tags" Target="../tags/tag23.xml"/><Relationship Id="rId6" Type="http://schemas.openxmlformats.org/officeDocument/2006/relationships/image" Target="../media/image2.png"/><Relationship Id="rId5" Type="http://schemas.openxmlformats.org/officeDocument/2006/relationships/image" Target="../media/image9.png"/><Relationship Id="rId4" Type="http://schemas.openxmlformats.org/officeDocument/2006/relationships/image" Target="../media/image11.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Master" Target="../slideMasters/slideMaster1.xml"/><Relationship Id="rId1" Type="http://schemas.openxmlformats.org/officeDocument/2006/relationships/tags" Target="../tags/tag25.xml"/><Relationship Id="rId5" Type="http://schemas.openxmlformats.org/officeDocument/2006/relationships/image" Target="../media/image2.png"/><Relationship Id="rId4" Type="http://schemas.openxmlformats.org/officeDocument/2006/relationships/image" Target="../media/image9.png"/></Relationships>
</file>

<file path=ppt/slideLayouts/_rels/slideLayout17.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7.xml"/><Relationship Id="rId1" Type="http://schemas.openxmlformats.org/officeDocument/2006/relationships/tags" Target="../tags/tag26.xml"/><Relationship Id="rId6" Type="http://schemas.openxmlformats.org/officeDocument/2006/relationships/image" Target="../media/image2.png"/><Relationship Id="rId5" Type="http://schemas.openxmlformats.org/officeDocument/2006/relationships/image" Target="../media/image9.png"/><Relationship Id="rId4" Type="http://schemas.openxmlformats.org/officeDocument/2006/relationships/image" Target="../media/image14.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Master" Target="../slideMasters/slideMaster1.xml"/><Relationship Id="rId1" Type="http://schemas.openxmlformats.org/officeDocument/2006/relationships/tags" Target="../tags/tag28.xml"/><Relationship Id="rId5" Type="http://schemas.openxmlformats.org/officeDocument/2006/relationships/image" Target="../media/image2.png"/><Relationship Id="rId4" Type="http://schemas.openxmlformats.org/officeDocument/2006/relationships/image" Target="../media/image9.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8.xml"/></Relationships>
</file>

<file path=ppt/slideLayouts/_rels/slideLayout2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0.xml"/><Relationship Id="rId1" Type="http://schemas.openxmlformats.org/officeDocument/2006/relationships/tags" Target="../tags/tag29.xml"/><Relationship Id="rId6" Type="http://schemas.openxmlformats.org/officeDocument/2006/relationships/image" Target="../media/image2.png"/><Relationship Id="rId5" Type="http://schemas.openxmlformats.org/officeDocument/2006/relationships/image" Target="../media/image9.png"/><Relationship Id="rId4" Type="http://schemas.openxmlformats.org/officeDocument/2006/relationships/image" Target="../media/image15.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1.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2.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3.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4.jpeg"/><Relationship Id="rId1" Type="http://schemas.openxmlformats.org/officeDocument/2006/relationships/slideMaster" Target="../slideMasters/slideMaster1.xml"/><Relationship Id="rId4" Type="http://schemas.openxmlformats.org/officeDocument/2006/relationships/image" Target="../media/image25.sv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eg"/><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image" Target="../media/image28.svg"/></Relationships>
</file>

<file path=ppt/slideLayouts/_rels/slideLayout3.xml.rels><?xml version="1.0" encoding="UTF-8" standalone="yes"?>
<Relationships xmlns="http://schemas.openxmlformats.org/package/2006/relationships"><Relationship Id="rId3" Type="http://schemas.openxmlformats.org/officeDocument/2006/relationships/tags" Target="../tags/tag11.xml"/><Relationship Id="rId7" Type="http://schemas.openxmlformats.org/officeDocument/2006/relationships/image" Target="../media/image5.svg"/><Relationship Id="rId2" Type="http://schemas.openxmlformats.org/officeDocument/2006/relationships/tags" Target="../tags/tag10.xml"/><Relationship Id="rId1" Type="http://schemas.openxmlformats.org/officeDocument/2006/relationships/tags" Target="../tags/tag9.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9.jpe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0.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1.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tags" Target="../tags/tag31.xml"/><Relationship Id="rId5" Type="http://schemas.openxmlformats.org/officeDocument/2006/relationships/image" Target="../media/image2.png"/><Relationship Id="rId4" Type="http://schemas.openxmlformats.org/officeDocument/2006/relationships/image" Target="../media/image1.emf"/></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image" Target="../media/image33.sv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image" Target="../media/image33.svg"/></Relationships>
</file>

<file path=ppt/slideLayouts/_rels/slideLayout4.xml.rels><?xml version="1.0" encoding="UTF-8" standalone="yes"?>
<Relationships xmlns="http://schemas.openxmlformats.org/package/2006/relationships"><Relationship Id="rId3" Type="http://schemas.openxmlformats.org/officeDocument/2006/relationships/tags" Target="../tags/tag14.xml"/><Relationship Id="rId2" Type="http://schemas.openxmlformats.org/officeDocument/2006/relationships/tags" Target="../tags/tag13.xml"/><Relationship Id="rId1" Type="http://schemas.openxmlformats.org/officeDocument/2006/relationships/tags" Target="../tags/tag12.xml"/><Relationship Id="rId6" Type="http://schemas.openxmlformats.org/officeDocument/2006/relationships/image" Target="../media/image7.png"/><Relationship Id="rId5" Type="http://schemas.openxmlformats.org/officeDocument/2006/relationships/image" Target="../media/image6.jpeg"/><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15.xml"/><Relationship Id="rId4" Type="http://schemas.openxmlformats.org/officeDocument/2006/relationships/image" Target="../media/image5.sv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16.xml"/><Relationship Id="rId4" Type="http://schemas.openxmlformats.org/officeDocument/2006/relationships/image" Target="../media/image5.svg"/></Relationships>
</file>

<file path=ppt/slideLayouts/_rels/slideLayout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7.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18.xml"/><Relationship Id="rId4" Type="http://schemas.openxmlformats.org/officeDocument/2006/relationships/image" Target="../media/image5.sv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ntent Noto Sa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9787A6-F9B0-49EB-A6E0-44D0EE4F3FB3}"/>
              </a:ext>
            </a:extLst>
          </p:cNvPr>
          <p:cNvSpPr>
            <a:spLocks noGrp="1"/>
          </p:cNvSpPr>
          <p:nvPr>
            <p:ph type="title"/>
          </p:nvPr>
        </p:nvSpPr>
        <p:spPr>
          <a:xfrm>
            <a:off x="431540" y="349805"/>
            <a:ext cx="7631633" cy="640150"/>
          </a:xfrm>
        </p:spPr>
        <p:txBody>
          <a:bodyPr>
            <a:noAutofit/>
          </a:bodyPr>
          <a:lstStyle>
            <a:lvl1pPr marL="0" indent="0">
              <a:buFont typeface="Arial" panose="020B0604020202020204" pitchFamily="34" charset="0"/>
              <a:buNone/>
              <a:defRPr baseline="0">
                <a:latin typeface="Noto Sans" panose="020B0502040504020204" pitchFamily="34"/>
                <a:ea typeface="Noto Sans" panose="020B0502040504020204" pitchFamily="34"/>
                <a:cs typeface="Noto Sans" panose="020B0502040504020204" pitchFamily="34"/>
              </a:defRPr>
            </a:lvl1pPr>
          </a:lstStyle>
          <a:p>
            <a:endParaRPr lang="de-CH"/>
          </a:p>
        </p:txBody>
      </p:sp>
      <p:sp>
        <p:nvSpPr>
          <p:cNvPr id="3" name="Slide Number Placeholder 2">
            <a:extLst>
              <a:ext uri="{FF2B5EF4-FFF2-40B4-BE49-F238E27FC236}">
                <a16:creationId xmlns:a16="http://schemas.microsoft.com/office/drawing/2014/main" id="{B9A0787D-8DAC-4A1C-B47E-AF0F53526A83}"/>
              </a:ext>
            </a:extLst>
          </p:cNvPr>
          <p:cNvSpPr>
            <a:spLocks noGrp="1"/>
          </p:cNvSpPr>
          <p:nvPr>
            <p:ph type="sldNum" sz="quarter" idx="10"/>
          </p:nvPr>
        </p:nvSpPr>
        <p:spPr/>
        <p:txBody>
          <a:bodyPr/>
          <a:lstStyle>
            <a:lvl1pPr>
              <a:defRPr>
                <a:latin typeface="Noto Sans" panose="020B0502040504020204" pitchFamily="34"/>
                <a:ea typeface="Noto Sans" panose="020B0502040504020204" pitchFamily="34"/>
                <a:cs typeface="Noto Sans" panose="020B0502040504020204" pitchFamily="34"/>
              </a:defRPr>
            </a:lvl1pPr>
          </a:lstStyle>
          <a:p>
            <a:fld id="{6F42FDE4-A7DD-41A7-A0A6-9B649FB43336}" type="slidenum">
              <a:rPr lang="de-CH" smtClean="0"/>
              <a:pPr/>
              <a:t>‹Nr.›</a:t>
            </a:fld>
            <a:endParaRPr lang="de-CH" sz="1400">
              <a:solidFill>
                <a:srgbClr val="FFFFFF"/>
              </a:solidFill>
            </a:endParaRPr>
          </a:p>
        </p:txBody>
      </p:sp>
      <p:sp>
        <p:nvSpPr>
          <p:cNvPr id="4" name="Inhaltsplatzhalter 2">
            <a:extLst>
              <a:ext uri="{FF2B5EF4-FFF2-40B4-BE49-F238E27FC236}">
                <a16:creationId xmlns:a16="http://schemas.microsoft.com/office/drawing/2014/main" id="{4220CEB8-1F92-46B7-BD10-CA00BF87AD93}"/>
              </a:ext>
            </a:extLst>
          </p:cNvPr>
          <p:cNvSpPr>
            <a:spLocks noGrp="1"/>
          </p:cNvSpPr>
          <p:nvPr>
            <p:ph idx="1" hasCustomPrompt="1"/>
            <p:custDataLst>
              <p:tags r:id="rId1"/>
            </p:custDataLst>
          </p:nvPr>
        </p:nvSpPr>
        <p:spPr>
          <a:xfrm>
            <a:off x="434569" y="1061963"/>
            <a:ext cx="7628604" cy="3456062"/>
          </a:xfrm>
        </p:spPr>
        <p:txBody>
          <a:bodyPr lIns="0" tIns="0" rIns="0" bIns="0">
            <a:normAutofit/>
          </a:bodyPr>
          <a:lstStyle>
            <a:lvl1pPr marL="285493" indent="-285493">
              <a:buFont typeface="Arial" panose="020B0604020202020204" pitchFamily="34" charset="0"/>
              <a:buChar char="•"/>
              <a:defRPr sz="1798" baseline="0">
                <a:solidFill>
                  <a:schemeClr val="tx1"/>
                </a:solidFill>
                <a:latin typeface="Noto Sans" panose="020B0502040504020204" pitchFamily="34"/>
                <a:ea typeface="Noto Sans" panose="020B0502040504020204" pitchFamily="34"/>
                <a:cs typeface="Noto Sans" panose="020B0502040504020204" pitchFamily="34"/>
              </a:defRPr>
            </a:lvl1pPr>
            <a:lvl2pPr marL="742281" indent="-285493">
              <a:buFont typeface="Symbol" panose="05050102010706020507" pitchFamily="18" charset="2"/>
              <a:buChar char="-"/>
              <a:defRPr sz="1798">
                <a:solidFill>
                  <a:schemeClr val="tx1"/>
                </a:solidFill>
                <a:latin typeface="Noto Sans" panose="020B0502040504020204" pitchFamily="34"/>
                <a:ea typeface="Noto Sans" panose="020B0502040504020204" pitchFamily="34"/>
                <a:cs typeface="Noto Sans" panose="020B0502040504020204" pitchFamily="34"/>
              </a:defRPr>
            </a:lvl2pPr>
            <a:lvl3pPr marL="1141971" indent="-228394">
              <a:buFont typeface="Symbol" panose="05050102010706020507" pitchFamily="18" charset="2"/>
              <a:buChar char="-"/>
              <a:defRPr sz="1798">
                <a:solidFill>
                  <a:schemeClr val="tx1"/>
                </a:solidFill>
                <a:latin typeface="Noto Sans" panose="020B0502040504020204" pitchFamily="34"/>
                <a:ea typeface="Noto Sans" panose="020B0502040504020204" pitchFamily="34"/>
                <a:cs typeface="Noto Sans" panose="020B0502040504020204" pitchFamily="34"/>
              </a:defRPr>
            </a:lvl3pPr>
            <a:lvl4pPr marL="1598760" indent="-228394">
              <a:buFont typeface="Symbol" panose="05050102010706020507" pitchFamily="18" charset="2"/>
              <a:buChar char="-"/>
              <a:defRPr sz="1599">
                <a:solidFill>
                  <a:schemeClr val="tx1"/>
                </a:solidFill>
                <a:latin typeface="Noto Sans" panose="020B0502040504020204" pitchFamily="34"/>
                <a:ea typeface="Noto Sans" panose="020B0502040504020204" pitchFamily="34"/>
                <a:cs typeface="Noto Sans" panose="020B0502040504020204" pitchFamily="34"/>
              </a:defRPr>
            </a:lvl4pPr>
            <a:lvl5pPr marL="2055548" indent="-228394">
              <a:buFont typeface="Symbol" panose="05050102010706020507" pitchFamily="18" charset="2"/>
              <a:buChar char="-"/>
              <a:defRPr sz="1399">
                <a:solidFill>
                  <a:schemeClr val="tx1"/>
                </a:solidFill>
                <a:latin typeface="Noto Sans" panose="020B0502040504020204" pitchFamily="34"/>
                <a:ea typeface="Noto Sans" panose="020B0502040504020204" pitchFamily="34"/>
                <a:cs typeface="Noto Sans" panose="020B0502040504020204" pitchFamily="34"/>
              </a:defRPr>
            </a:lvl5pPr>
          </a:lstStyle>
          <a:p>
            <a:pPr lvl="0"/>
            <a:r>
              <a:rPr lang="de-DE"/>
              <a:t>Click </a:t>
            </a:r>
            <a:r>
              <a:rPr lang="de-DE" err="1"/>
              <a:t>to</a:t>
            </a:r>
            <a:r>
              <a:rPr lang="de-DE"/>
              <a:t> </a:t>
            </a:r>
            <a:r>
              <a:rPr lang="de-DE" err="1"/>
              <a:t>add</a:t>
            </a:r>
            <a:r>
              <a:rPr lang="de-DE"/>
              <a:t> </a:t>
            </a:r>
            <a:r>
              <a:rPr lang="de-DE" err="1"/>
              <a:t>text</a:t>
            </a:r>
            <a:endParaRPr lang="de-DE"/>
          </a:p>
          <a:p>
            <a:pPr lvl="1"/>
            <a:r>
              <a:rPr lang="de-DE"/>
              <a:t>Second </a:t>
            </a:r>
            <a:r>
              <a:rPr lang="de-DE" err="1"/>
              <a:t>level</a:t>
            </a:r>
            <a:endParaRPr lang="de-DE"/>
          </a:p>
          <a:p>
            <a:pPr lvl="2"/>
            <a:r>
              <a:rPr lang="de-DE"/>
              <a:t>Third </a:t>
            </a:r>
            <a:r>
              <a:rPr lang="de-DE" err="1"/>
              <a:t>level</a:t>
            </a:r>
            <a:endParaRPr lang="de-DE"/>
          </a:p>
          <a:p>
            <a:pPr lvl="3"/>
            <a:r>
              <a:rPr lang="de-DE" err="1"/>
              <a:t>Fourth</a:t>
            </a:r>
            <a:r>
              <a:rPr lang="de-DE"/>
              <a:t> </a:t>
            </a:r>
            <a:r>
              <a:rPr lang="de-DE" err="1"/>
              <a:t>level</a:t>
            </a:r>
            <a:endParaRPr lang="de-DE"/>
          </a:p>
          <a:p>
            <a:pPr lvl="4"/>
            <a:r>
              <a:rPr lang="de-DE" err="1"/>
              <a:t>Fifth</a:t>
            </a:r>
            <a:r>
              <a:rPr lang="de-DE"/>
              <a:t> </a:t>
            </a:r>
            <a:r>
              <a:rPr lang="de-DE" err="1"/>
              <a:t>level</a:t>
            </a:r>
            <a:endParaRPr lang="de-CH"/>
          </a:p>
        </p:txBody>
      </p:sp>
      <p:pic>
        <p:nvPicPr>
          <p:cNvPr id="5" name="Picture 2" descr="\\cooper\Projects\SIX Group - officeatwork\Projects\PowerPoint\2015\Desktriptoren\SIX Innen.png">
            <a:extLst>
              <a:ext uri="{FF2B5EF4-FFF2-40B4-BE49-F238E27FC236}">
                <a16:creationId xmlns:a16="http://schemas.microsoft.com/office/drawing/2014/main" id="{17E1D092-BC3A-4BBF-A762-884AFCA0CD36}"/>
              </a:ext>
            </a:extLst>
          </p:cNvPr>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8063173" y="4734371"/>
            <a:ext cx="649287" cy="1793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57326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Layout X-Layer red 2">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B413FCF-E592-49C1-B012-B0E9108E2FFA}"/>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r="75590"/>
          <a:stretch/>
        </p:blipFill>
        <p:spPr>
          <a:xfrm>
            <a:off x="0" y="2381"/>
            <a:ext cx="2232025" cy="5143500"/>
          </a:xfrm>
          <a:prstGeom prst="rect">
            <a:avLst/>
          </a:prstGeom>
        </p:spPr>
      </p:pic>
      <p:sp>
        <p:nvSpPr>
          <p:cNvPr id="3" name="Slide Number Placeholder 2">
            <a:extLst>
              <a:ext uri="{FF2B5EF4-FFF2-40B4-BE49-F238E27FC236}">
                <a16:creationId xmlns:a16="http://schemas.microsoft.com/office/drawing/2014/main" id="{D86EF6FE-215A-491A-8A5A-8E1CE600509F}"/>
              </a:ext>
            </a:extLst>
          </p:cNvPr>
          <p:cNvSpPr>
            <a:spLocks noGrp="1"/>
          </p:cNvSpPr>
          <p:nvPr>
            <p:ph type="sldNum" sz="quarter" idx="10"/>
          </p:nvPr>
        </p:nvSpPr>
        <p:spPr/>
        <p:txBody>
          <a:bodyPr/>
          <a:lstStyle>
            <a:lvl1pPr>
              <a:defRPr>
                <a:solidFill>
                  <a:schemeClr val="bg1"/>
                </a:solidFill>
                <a:latin typeface="Noto Sans" panose="020B0502040504020204" pitchFamily="34"/>
                <a:ea typeface="Noto Sans" panose="020B0502040504020204" pitchFamily="34"/>
                <a:cs typeface="Noto Sans" panose="020B0502040504020204" pitchFamily="34"/>
              </a:defRPr>
            </a:lvl1pPr>
          </a:lstStyle>
          <a:p>
            <a:fld id="{6F42FDE4-A7DD-41A7-A0A6-9B649FB43336}" type="slidenum">
              <a:rPr lang="de-CH" smtClean="0"/>
              <a:pPr/>
              <a:t>‹Nr.›</a:t>
            </a:fld>
            <a:endParaRPr lang="de-CH" sz="1400"/>
          </a:p>
        </p:txBody>
      </p:sp>
      <p:pic>
        <p:nvPicPr>
          <p:cNvPr id="6" name="Grafik 11">
            <a:extLst>
              <a:ext uri="{FF2B5EF4-FFF2-40B4-BE49-F238E27FC236}">
                <a16:creationId xmlns:a16="http://schemas.microsoft.com/office/drawing/2014/main" id="{B31CBF6C-DE09-41A7-894D-8C3F8A14509E}"/>
              </a:ext>
            </a:extLst>
          </p:cNvPr>
          <p:cNvPicPr>
            <a:picLocks noChangeAspect="1"/>
          </p:cNvPicPr>
          <p:nvPr userDrawn="1"/>
        </p:nvPicPr>
        <p:blipFill>
          <a:blip r:embed="rId4" cstate="print">
            <a:biLevel thresh="25000"/>
            <a:extLst>
              <a:ext uri="{28A0092B-C50C-407E-A947-70E740481C1C}">
                <a14:useLocalDpi xmlns:a14="http://schemas.microsoft.com/office/drawing/2010/main" val="0"/>
              </a:ext>
            </a:extLst>
          </a:blip>
          <a:stretch>
            <a:fillRect/>
          </a:stretch>
        </p:blipFill>
        <p:spPr>
          <a:xfrm>
            <a:off x="8067282" y="4737391"/>
            <a:ext cx="649225" cy="179832"/>
          </a:xfrm>
          <a:prstGeom prst="rect">
            <a:avLst/>
          </a:prstGeom>
        </p:spPr>
      </p:pic>
      <p:pic>
        <p:nvPicPr>
          <p:cNvPr id="7" name="Picture 2" descr="\\cooper\Projects\SIX Group - officeatwork\Projects\PowerPoint\2015\Desktriptoren\SIX Innen.png">
            <a:extLst>
              <a:ext uri="{FF2B5EF4-FFF2-40B4-BE49-F238E27FC236}">
                <a16:creationId xmlns:a16="http://schemas.microsoft.com/office/drawing/2014/main" id="{613C3305-20D6-4BC5-BCBC-C2F789DA8515}"/>
              </a:ext>
            </a:extLst>
          </p:cNvPr>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8063173" y="4734371"/>
            <a:ext cx="649287" cy="179387"/>
          </a:xfrm>
          <a:prstGeom prst="rect">
            <a:avLst/>
          </a:prstGeom>
          <a:noFill/>
          <a:extLst>
            <a:ext uri="{909E8E84-426E-40DD-AFC4-6F175D3DCCD1}">
              <a14:hiddenFill xmlns:a14="http://schemas.microsoft.com/office/drawing/2010/main">
                <a:solidFill>
                  <a:srgbClr val="FFFFFF"/>
                </a:solidFill>
              </a14:hiddenFill>
            </a:ext>
          </a:extLst>
        </p:spPr>
      </p:pic>
      <p:sp>
        <p:nvSpPr>
          <p:cNvPr id="8" name="Title 1">
            <a:extLst>
              <a:ext uri="{FF2B5EF4-FFF2-40B4-BE49-F238E27FC236}">
                <a16:creationId xmlns:a16="http://schemas.microsoft.com/office/drawing/2014/main" id="{8D6447B6-C7F0-42C8-9F74-7F20B5E44C80}"/>
              </a:ext>
            </a:extLst>
          </p:cNvPr>
          <p:cNvSpPr>
            <a:spLocks noGrp="1"/>
          </p:cNvSpPr>
          <p:nvPr>
            <p:ph type="title" hasCustomPrompt="1"/>
          </p:nvPr>
        </p:nvSpPr>
        <p:spPr>
          <a:xfrm>
            <a:off x="431801" y="3564098"/>
            <a:ext cx="1691928" cy="936104"/>
          </a:xfrm>
          <a:prstGeom prst="rect">
            <a:avLst/>
          </a:prstGeom>
        </p:spPr>
        <p:txBody>
          <a:bodyPr/>
          <a:lstStyle>
            <a:lvl1pPr>
              <a:defRPr b="1">
                <a:solidFill>
                  <a:schemeClr val="bg1"/>
                </a:solidFill>
                <a:latin typeface="Noto Serif" panose="02020502060505020204" pitchFamily="18"/>
                <a:ea typeface="Noto Serif" panose="02020502060505020204" pitchFamily="18"/>
                <a:cs typeface="Noto Serif" panose="02020502060505020204" pitchFamily="18"/>
              </a:defRPr>
            </a:lvl1pPr>
          </a:lstStyle>
          <a:p>
            <a:r>
              <a:rPr lang="en-US"/>
              <a:t>Add a title here</a:t>
            </a:r>
            <a:endParaRPr lang="de-CH"/>
          </a:p>
        </p:txBody>
      </p:sp>
      <p:sp>
        <p:nvSpPr>
          <p:cNvPr id="10" name="Inhaltsplatzhalter 2">
            <a:extLst>
              <a:ext uri="{FF2B5EF4-FFF2-40B4-BE49-F238E27FC236}">
                <a16:creationId xmlns:a16="http://schemas.microsoft.com/office/drawing/2014/main" id="{B67183BC-26B0-4B55-9C68-53EB4258FF86}"/>
              </a:ext>
            </a:extLst>
          </p:cNvPr>
          <p:cNvSpPr>
            <a:spLocks noGrp="1"/>
          </p:cNvSpPr>
          <p:nvPr>
            <p:ph idx="11" hasCustomPrompt="1"/>
            <p:custDataLst>
              <p:tags r:id="rId1"/>
            </p:custDataLst>
          </p:nvPr>
        </p:nvSpPr>
        <p:spPr>
          <a:xfrm>
            <a:off x="2411760" y="1061963"/>
            <a:ext cx="5652740" cy="3456062"/>
          </a:xfrm>
        </p:spPr>
        <p:txBody>
          <a:bodyPr lIns="0" tIns="0" rIns="0" bIns="0">
            <a:normAutofit/>
          </a:bodyPr>
          <a:lstStyle>
            <a:lvl1pPr marL="285493" indent="-285493">
              <a:buFont typeface="Arial" panose="020B0604020202020204" pitchFamily="34" charset="0"/>
              <a:buChar char="•"/>
              <a:defRPr sz="1600" baseline="0">
                <a:solidFill>
                  <a:schemeClr val="tx1"/>
                </a:solidFill>
                <a:latin typeface="Noto Sans" panose="020B0502040504020204" pitchFamily="34"/>
                <a:ea typeface="Noto Sans" panose="020B0502040504020204" pitchFamily="34"/>
                <a:cs typeface="Noto Sans" panose="020B0502040504020204" pitchFamily="34"/>
              </a:defRPr>
            </a:lvl1pPr>
            <a:lvl2pPr marL="742281" indent="-285493">
              <a:buFont typeface="Symbol" panose="05050102010706020507" pitchFamily="18" charset="2"/>
              <a:buChar char="-"/>
              <a:defRPr sz="1798">
                <a:solidFill>
                  <a:schemeClr val="tx1"/>
                </a:solidFill>
                <a:latin typeface="Arial" panose="020B0604020202020204" pitchFamily="34" charset="0"/>
                <a:cs typeface="Arial" panose="020B0604020202020204" pitchFamily="34" charset="0"/>
              </a:defRPr>
            </a:lvl2pPr>
            <a:lvl3pPr marL="1141971" indent="-228394">
              <a:buFont typeface="Symbol" panose="05050102010706020507" pitchFamily="18" charset="2"/>
              <a:buChar char="-"/>
              <a:defRPr sz="1798">
                <a:solidFill>
                  <a:schemeClr val="tx1"/>
                </a:solidFill>
                <a:latin typeface="Arial" panose="020B0604020202020204" pitchFamily="34" charset="0"/>
                <a:cs typeface="Arial" panose="020B0604020202020204" pitchFamily="34" charset="0"/>
              </a:defRPr>
            </a:lvl3pPr>
            <a:lvl4pPr marL="1598760" indent="-228394">
              <a:buFont typeface="Symbol" panose="05050102010706020507" pitchFamily="18" charset="2"/>
              <a:buChar char="-"/>
              <a:defRPr sz="1599">
                <a:solidFill>
                  <a:schemeClr val="tx1"/>
                </a:solidFill>
                <a:latin typeface="Arial" panose="020B0604020202020204" pitchFamily="34" charset="0"/>
                <a:cs typeface="Arial" panose="020B0604020202020204" pitchFamily="34" charset="0"/>
              </a:defRPr>
            </a:lvl4pPr>
            <a:lvl5pPr marL="2055548" indent="-228394">
              <a:buFont typeface="Symbol" panose="05050102010706020507" pitchFamily="18" charset="2"/>
              <a:buChar char="-"/>
              <a:defRPr sz="1399">
                <a:solidFill>
                  <a:schemeClr val="tx1"/>
                </a:solidFill>
                <a:latin typeface="Arial" panose="020B0604020202020204" pitchFamily="34" charset="0"/>
                <a:cs typeface="Arial" panose="020B0604020202020204" pitchFamily="34" charset="0"/>
              </a:defRPr>
            </a:lvl5pPr>
          </a:lstStyle>
          <a:p>
            <a:pPr lvl="0"/>
            <a:r>
              <a:rPr lang="de-DE"/>
              <a:t>Click </a:t>
            </a:r>
            <a:r>
              <a:rPr lang="de-DE" err="1"/>
              <a:t>to</a:t>
            </a:r>
            <a:r>
              <a:rPr lang="de-DE"/>
              <a:t> </a:t>
            </a:r>
            <a:r>
              <a:rPr lang="de-DE" err="1"/>
              <a:t>add</a:t>
            </a:r>
            <a:r>
              <a:rPr lang="de-DE"/>
              <a:t> </a:t>
            </a:r>
            <a:r>
              <a:rPr lang="de-DE" err="1"/>
              <a:t>text</a:t>
            </a:r>
            <a:endParaRPr lang="de-DE"/>
          </a:p>
        </p:txBody>
      </p:sp>
    </p:spTree>
    <p:extLst>
      <p:ext uri="{BB962C8B-B14F-4D97-AF65-F5344CB8AC3E}">
        <p14:creationId xmlns:p14="http://schemas.microsoft.com/office/powerpoint/2010/main" val="29331240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Layout X-Layer red 3">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87AF92E-56C3-4EBC-96B5-5A72DCEA16A2}"/>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0" y="2381"/>
            <a:ext cx="9144000" cy="2570957"/>
          </a:xfrm>
          <a:prstGeom prst="rect">
            <a:avLst/>
          </a:prstGeom>
        </p:spPr>
      </p:pic>
      <p:sp>
        <p:nvSpPr>
          <p:cNvPr id="3" name="Slide Number Placeholder 2">
            <a:extLst>
              <a:ext uri="{FF2B5EF4-FFF2-40B4-BE49-F238E27FC236}">
                <a16:creationId xmlns:a16="http://schemas.microsoft.com/office/drawing/2014/main" id="{D86EF6FE-215A-491A-8A5A-8E1CE600509F}"/>
              </a:ext>
            </a:extLst>
          </p:cNvPr>
          <p:cNvSpPr>
            <a:spLocks noGrp="1"/>
          </p:cNvSpPr>
          <p:nvPr>
            <p:ph type="sldNum" sz="quarter" idx="10"/>
          </p:nvPr>
        </p:nvSpPr>
        <p:spPr/>
        <p:txBody>
          <a:bodyPr/>
          <a:lstStyle>
            <a:lvl1pPr>
              <a:defRPr>
                <a:solidFill>
                  <a:schemeClr val="tx1"/>
                </a:solidFill>
                <a:latin typeface="Noto Sans" panose="020B0502040504020204" pitchFamily="34"/>
                <a:ea typeface="Noto Sans" panose="020B0502040504020204" pitchFamily="34"/>
                <a:cs typeface="Noto Sans" panose="020B0502040504020204" pitchFamily="34"/>
              </a:defRPr>
            </a:lvl1pPr>
          </a:lstStyle>
          <a:p>
            <a:fld id="{6F42FDE4-A7DD-41A7-A0A6-9B649FB43336}" type="slidenum">
              <a:rPr lang="de-CH" smtClean="0"/>
              <a:pPr/>
              <a:t>‹Nr.›</a:t>
            </a:fld>
            <a:endParaRPr lang="de-CH" sz="1400"/>
          </a:p>
        </p:txBody>
      </p:sp>
      <p:pic>
        <p:nvPicPr>
          <p:cNvPr id="6" name="Grafik 11">
            <a:extLst>
              <a:ext uri="{FF2B5EF4-FFF2-40B4-BE49-F238E27FC236}">
                <a16:creationId xmlns:a16="http://schemas.microsoft.com/office/drawing/2014/main" id="{B31CBF6C-DE09-41A7-894D-8C3F8A14509E}"/>
              </a:ext>
            </a:extLst>
          </p:cNvPr>
          <p:cNvPicPr>
            <a:picLocks noChangeAspect="1"/>
          </p:cNvPicPr>
          <p:nvPr userDrawn="1"/>
        </p:nvPicPr>
        <p:blipFill>
          <a:blip r:embed="rId5" cstate="print">
            <a:biLevel thresh="25000"/>
            <a:extLst>
              <a:ext uri="{28A0092B-C50C-407E-A947-70E740481C1C}">
                <a14:useLocalDpi xmlns:a14="http://schemas.microsoft.com/office/drawing/2010/main" val="0"/>
              </a:ext>
            </a:extLst>
          </a:blip>
          <a:stretch>
            <a:fillRect/>
          </a:stretch>
        </p:blipFill>
        <p:spPr>
          <a:xfrm>
            <a:off x="8067282" y="4737391"/>
            <a:ext cx="649225" cy="179832"/>
          </a:xfrm>
          <a:prstGeom prst="rect">
            <a:avLst/>
          </a:prstGeom>
        </p:spPr>
      </p:pic>
      <p:pic>
        <p:nvPicPr>
          <p:cNvPr id="7" name="Picture 2" descr="\\cooper\Projects\SIX Group - officeatwork\Projects\PowerPoint\2015\Desktriptoren\SIX Innen.png">
            <a:extLst>
              <a:ext uri="{FF2B5EF4-FFF2-40B4-BE49-F238E27FC236}">
                <a16:creationId xmlns:a16="http://schemas.microsoft.com/office/drawing/2014/main" id="{613C3305-20D6-4BC5-BCBC-C2F789DA8515}"/>
              </a:ext>
            </a:extLst>
          </p:cNvPr>
          <p:cNvPicPr>
            <a:picLocks noChangeAspect="1" noChangeArrowheads="1"/>
          </p:cNvPicPr>
          <p:nvPr userDrawn="1"/>
        </p:nvPicPr>
        <p:blipFill>
          <a:blip r:embed="rId6" cstate="print">
            <a:extLst>
              <a:ext uri="{28A0092B-C50C-407E-A947-70E740481C1C}">
                <a14:useLocalDpi xmlns:a14="http://schemas.microsoft.com/office/drawing/2010/main" val="0"/>
              </a:ext>
            </a:extLst>
          </a:blip>
          <a:srcRect/>
          <a:stretch>
            <a:fillRect/>
          </a:stretch>
        </p:blipFill>
        <p:spPr bwMode="auto">
          <a:xfrm>
            <a:off x="8063173" y="4734371"/>
            <a:ext cx="649287" cy="179387"/>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1">
            <a:extLst>
              <a:ext uri="{FF2B5EF4-FFF2-40B4-BE49-F238E27FC236}">
                <a16:creationId xmlns:a16="http://schemas.microsoft.com/office/drawing/2014/main" id="{3B101405-171A-47D3-80F6-59DD566FB835}"/>
              </a:ext>
            </a:extLst>
          </p:cNvPr>
          <p:cNvSpPr>
            <a:spLocks noGrp="1"/>
          </p:cNvSpPr>
          <p:nvPr>
            <p:ph type="title" hasCustomPrompt="1"/>
          </p:nvPr>
        </p:nvSpPr>
        <p:spPr>
          <a:xfrm>
            <a:off x="433184" y="349805"/>
            <a:ext cx="6896245" cy="640150"/>
          </a:xfrm>
          <a:prstGeom prst="rect">
            <a:avLst/>
          </a:prstGeom>
        </p:spPr>
        <p:txBody>
          <a:bodyPr>
            <a:normAutofit/>
          </a:bodyPr>
          <a:lstStyle>
            <a:lvl1pPr>
              <a:defRPr sz="2200" b="1">
                <a:solidFill>
                  <a:schemeClr val="bg1"/>
                </a:solidFill>
                <a:latin typeface="Noto Serif" panose="02020502060505020204" pitchFamily="18"/>
                <a:ea typeface="Noto Serif" panose="02020502060505020204" pitchFamily="18"/>
                <a:cs typeface="Noto Serif" panose="02020502060505020204" pitchFamily="18"/>
              </a:defRPr>
            </a:lvl1pPr>
          </a:lstStyle>
          <a:p>
            <a:r>
              <a:rPr lang="en-US"/>
              <a:t>Add a title here</a:t>
            </a:r>
            <a:endParaRPr lang="de-CH"/>
          </a:p>
        </p:txBody>
      </p:sp>
      <p:sp>
        <p:nvSpPr>
          <p:cNvPr id="11" name="Inhaltsplatzhalter 2">
            <a:extLst>
              <a:ext uri="{FF2B5EF4-FFF2-40B4-BE49-F238E27FC236}">
                <a16:creationId xmlns:a16="http://schemas.microsoft.com/office/drawing/2014/main" id="{20ED8991-4CC1-44CA-A3D9-FDB51BA1C55A}"/>
              </a:ext>
            </a:extLst>
          </p:cNvPr>
          <p:cNvSpPr>
            <a:spLocks noGrp="1"/>
          </p:cNvSpPr>
          <p:nvPr>
            <p:ph idx="1" hasCustomPrompt="1"/>
            <p:custDataLst>
              <p:tags r:id="rId1"/>
            </p:custDataLst>
          </p:nvPr>
        </p:nvSpPr>
        <p:spPr>
          <a:xfrm>
            <a:off x="435953" y="1061963"/>
            <a:ext cx="6893476" cy="1152624"/>
          </a:xfrm>
        </p:spPr>
        <p:txBody>
          <a:bodyPr lIns="0" tIns="0" rIns="0" bIns="0">
            <a:normAutofit/>
          </a:bodyPr>
          <a:lstStyle>
            <a:lvl1pPr marL="0" indent="0">
              <a:buFont typeface="Arial" panose="020B0604020202020204" pitchFamily="34" charset="0"/>
              <a:buNone/>
              <a:defRPr sz="1600" baseline="0">
                <a:solidFill>
                  <a:schemeClr val="bg1"/>
                </a:solidFill>
                <a:latin typeface="Noto Sans" panose="020B0502040504020204" pitchFamily="34"/>
                <a:ea typeface="Noto Sans" panose="020B0502040504020204" pitchFamily="34"/>
                <a:cs typeface="Noto Sans" panose="020B0502040504020204" pitchFamily="34"/>
              </a:defRPr>
            </a:lvl1pPr>
            <a:lvl2pPr marL="742281" indent="-285493">
              <a:buFont typeface="Symbol" panose="05050102010706020507" pitchFamily="18" charset="2"/>
              <a:buChar char="-"/>
              <a:defRPr sz="1798">
                <a:solidFill>
                  <a:schemeClr val="bg1"/>
                </a:solidFill>
                <a:latin typeface="Arial" panose="020B0604020202020204" pitchFamily="34" charset="0"/>
                <a:cs typeface="Arial" panose="020B0604020202020204" pitchFamily="34" charset="0"/>
              </a:defRPr>
            </a:lvl2pPr>
            <a:lvl3pPr marL="1141971" indent="-228394">
              <a:buFont typeface="Symbol" panose="05050102010706020507" pitchFamily="18" charset="2"/>
              <a:buChar char="-"/>
              <a:defRPr sz="1798">
                <a:solidFill>
                  <a:schemeClr val="bg1"/>
                </a:solidFill>
                <a:latin typeface="Arial" panose="020B0604020202020204" pitchFamily="34" charset="0"/>
                <a:cs typeface="Arial" panose="020B0604020202020204" pitchFamily="34" charset="0"/>
              </a:defRPr>
            </a:lvl3pPr>
            <a:lvl4pPr marL="1598760" indent="-228394">
              <a:buFont typeface="Symbol" panose="05050102010706020507" pitchFamily="18" charset="2"/>
              <a:buChar char="-"/>
              <a:defRPr sz="1599">
                <a:solidFill>
                  <a:schemeClr val="bg1"/>
                </a:solidFill>
                <a:latin typeface="Arial" panose="020B0604020202020204" pitchFamily="34" charset="0"/>
                <a:cs typeface="Arial" panose="020B0604020202020204" pitchFamily="34" charset="0"/>
              </a:defRPr>
            </a:lvl4pPr>
            <a:lvl5pPr marL="2055548" indent="-228394">
              <a:buFont typeface="Symbol" panose="05050102010706020507" pitchFamily="18" charset="2"/>
              <a:buChar char="-"/>
              <a:defRPr sz="1399">
                <a:solidFill>
                  <a:schemeClr val="bg1"/>
                </a:solidFill>
                <a:latin typeface="Arial" panose="020B0604020202020204" pitchFamily="34" charset="0"/>
                <a:cs typeface="Arial" panose="020B0604020202020204" pitchFamily="34" charset="0"/>
              </a:defRPr>
            </a:lvl5pPr>
          </a:lstStyle>
          <a:p>
            <a:pPr lvl="0"/>
            <a:r>
              <a:rPr lang="de-DE"/>
              <a:t>Click </a:t>
            </a:r>
            <a:r>
              <a:rPr lang="de-DE" err="1"/>
              <a:t>to</a:t>
            </a:r>
            <a:r>
              <a:rPr lang="de-DE"/>
              <a:t> </a:t>
            </a:r>
            <a:r>
              <a:rPr lang="de-DE" err="1"/>
              <a:t>add</a:t>
            </a:r>
            <a:r>
              <a:rPr lang="de-DE"/>
              <a:t> </a:t>
            </a:r>
            <a:r>
              <a:rPr lang="de-DE" err="1"/>
              <a:t>text</a:t>
            </a:r>
            <a:endParaRPr lang="de-DE"/>
          </a:p>
        </p:txBody>
      </p:sp>
      <p:sp>
        <p:nvSpPr>
          <p:cNvPr id="13" name="Inhaltsplatzhalter 2">
            <a:extLst>
              <a:ext uri="{FF2B5EF4-FFF2-40B4-BE49-F238E27FC236}">
                <a16:creationId xmlns:a16="http://schemas.microsoft.com/office/drawing/2014/main" id="{928E71E9-7B3C-4C70-A6F9-9FE629618F53}"/>
              </a:ext>
            </a:extLst>
          </p:cNvPr>
          <p:cNvSpPr>
            <a:spLocks noGrp="1"/>
          </p:cNvSpPr>
          <p:nvPr>
            <p:ph idx="11" hasCustomPrompt="1"/>
            <p:custDataLst>
              <p:tags r:id="rId2"/>
            </p:custDataLst>
          </p:nvPr>
        </p:nvSpPr>
        <p:spPr>
          <a:xfrm>
            <a:off x="434569" y="2826159"/>
            <a:ext cx="6894860" cy="1638873"/>
          </a:xfrm>
        </p:spPr>
        <p:txBody>
          <a:bodyPr lIns="0" tIns="0" rIns="0" bIns="0">
            <a:normAutofit/>
          </a:bodyPr>
          <a:lstStyle>
            <a:lvl1pPr marL="285493" indent="-285493">
              <a:buFont typeface="Arial" panose="020B0604020202020204" pitchFamily="34" charset="0"/>
              <a:buChar char="•"/>
              <a:defRPr sz="1600" baseline="0">
                <a:solidFill>
                  <a:schemeClr val="tx1"/>
                </a:solidFill>
                <a:latin typeface="Noto Sans" panose="020B0502040504020204" pitchFamily="34"/>
                <a:ea typeface="Noto Sans" panose="020B0502040504020204" pitchFamily="34"/>
                <a:cs typeface="Noto Sans" panose="020B0502040504020204" pitchFamily="34"/>
              </a:defRPr>
            </a:lvl1pPr>
            <a:lvl2pPr marL="742281" indent="-285493">
              <a:buFont typeface="Symbol" panose="05050102010706020507" pitchFamily="18" charset="2"/>
              <a:buChar char="-"/>
              <a:defRPr sz="1798">
                <a:solidFill>
                  <a:schemeClr val="tx1"/>
                </a:solidFill>
                <a:latin typeface="Arial" panose="020B0604020202020204" pitchFamily="34" charset="0"/>
                <a:cs typeface="Arial" panose="020B0604020202020204" pitchFamily="34" charset="0"/>
              </a:defRPr>
            </a:lvl2pPr>
            <a:lvl3pPr marL="1141971" indent="-228394">
              <a:buFont typeface="Symbol" panose="05050102010706020507" pitchFamily="18" charset="2"/>
              <a:buChar char="-"/>
              <a:defRPr sz="1798">
                <a:solidFill>
                  <a:schemeClr val="tx1"/>
                </a:solidFill>
                <a:latin typeface="Arial" panose="020B0604020202020204" pitchFamily="34" charset="0"/>
                <a:cs typeface="Arial" panose="020B0604020202020204" pitchFamily="34" charset="0"/>
              </a:defRPr>
            </a:lvl3pPr>
            <a:lvl4pPr marL="1598760" indent="-228394">
              <a:buFont typeface="Symbol" panose="05050102010706020507" pitchFamily="18" charset="2"/>
              <a:buChar char="-"/>
              <a:defRPr sz="1599">
                <a:solidFill>
                  <a:schemeClr val="tx1"/>
                </a:solidFill>
                <a:latin typeface="Arial" panose="020B0604020202020204" pitchFamily="34" charset="0"/>
                <a:cs typeface="Arial" panose="020B0604020202020204" pitchFamily="34" charset="0"/>
              </a:defRPr>
            </a:lvl4pPr>
            <a:lvl5pPr marL="2055548" indent="-228394">
              <a:buFont typeface="Symbol" panose="05050102010706020507" pitchFamily="18" charset="2"/>
              <a:buChar char="-"/>
              <a:defRPr sz="1399">
                <a:solidFill>
                  <a:schemeClr val="tx1"/>
                </a:solidFill>
                <a:latin typeface="Arial" panose="020B0604020202020204" pitchFamily="34" charset="0"/>
                <a:cs typeface="Arial" panose="020B0604020202020204" pitchFamily="34" charset="0"/>
              </a:defRPr>
            </a:lvl5pPr>
          </a:lstStyle>
          <a:p>
            <a:pPr lvl="0"/>
            <a:r>
              <a:rPr lang="de-DE"/>
              <a:t>Click </a:t>
            </a:r>
            <a:r>
              <a:rPr lang="de-DE" err="1"/>
              <a:t>to</a:t>
            </a:r>
            <a:r>
              <a:rPr lang="de-DE"/>
              <a:t> </a:t>
            </a:r>
            <a:r>
              <a:rPr lang="de-DE" err="1"/>
              <a:t>add</a:t>
            </a:r>
            <a:r>
              <a:rPr lang="de-DE"/>
              <a:t> </a:t>
            </a:r>
            <a:r>
              <a:rPr lang="de-DE" err="1"/>
              <a:t>text</a:t>
            </a:r>
            <a:endParaRPr lang="de-DE"/>
          </a:p>
        </p:txBody>
      </p:sp>
    </p:spTree>
    <p:extLst>
      <p:ext uri="{BB962C8B-B14F-4D97-AF65-F5344CB8AC3E}">
        <p14:creationId xmlns:p14="http://schemas.microsoft.com/office/powerpoint/2010/main" val="2837893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Layout X-Layer clay 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5560CD2-9B17-4BA8-8C8F-DCA35CFEEE6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2381"/>
            <a:ext cx="9144000" cy="5143500"/>
          </a:xfrm>
          <a:prstGeom prst="rect">
            <a:avLst/>
          </a:prstGeom>
        </p:spPr>
      </p:pic>
      <p:sp>
        <p:nvSpPr>
          <p:cNvPr id="3" name="Slide Number Placeholder 2">
            <a:extLst>
              <a:ext uri="{FF2B5EF4-FFF2-40B4-BE49-F238E27FC236}">
                <a16:creationId xmlns:a16="http://schemas.microsoft.com/office/drawing/2014/main" id="{D86EF6FE-215A-491A-8A5A-8E1CE600509F}"/>
              </a:ext>
            </a:extLst>
          </p:cNvPr>
          <p:cNvSpPr>
            <a:spLocks noGrp="1"/>
          </p:cNvSpPr>
          <p:nvPr>
            <p:ph type="sldNum" sz="quarter" idx="10"/>
          </p:nvPr>
        </p:nvSpPr>
        <p:spPr/>
        <p:txBody>
          <a:bodyPr/>
          <a:lstStyle>
            <a:lvl1pPr>
              <a:defRPr>
                <a:solidFill>
                  <a:schemeClr val="bg1"/>
                </a:solidFill>
              </a:defRPr>
            </a:lvl1pPr>
          </a:lstStyle>
          <a:p>
            <a:fld id="{6F42FDE4-A7DD-41A7-A0A6-9B649FB43336}" type="slidenum">
              <a:rPr lang="de-CH" smtClean="0"/>
              <a:pPr/>
              <a:t>‹Nr.›</a:t>
            </a:fld>
            <a:endParaRPr lang="de-CH" sz="1400">
              <a:latin typeface="+mj-lt"/>
              <a:ea typeface="+mj-ea"/>
              <a:cs typeface="+mj-cs"/>
            </a:endParaRPr>
          </a:p>
        </p:txBody>
      </p:sp>
      <p:sp>
        <p:nvSpPr>
          <p:cNvPr id="7" name="Text Placeholder 7">
            <a:extLst>
              <a:ext uri="{FF2B5EF4-FFF2-40B4-BE49-F238E27FC236}">
                <a16:creationId xmlns:a16="http://schemas.microsoft.com/office/drawing/2014/main" id="{CED87DCB-6932-4D0D-A9D7-75361A3F35A0}"/>
              </a:ext>
            </a:extLst>
          </p:cNvPr>
          <p:cNvSpPr>
            <a:spLocks noGrp="1"/>
          </p:cNvSpPr>
          <p:nvPr>
            <p:ph type="body" sz="quarter" idx="11" hasCustomPrompt="1"/>
          </p:nvPr>
        </p:nvSpPr>
        <p:spPr>
          <a:xfrm>
            <a:off x="431800" y="1746039"/>
            <a:ext cx="8280400" cy="971550"/>
          </a:xfrm>
        </p:spPr>
        <p:txBody>
          <a:bodyPr>
            <a:noAutofit/>
          </a:bodyPr>
          <a:lstStyle>
            <a:lvl1pPr algn="ctr">
              <a:defRPr sz="6000" b="1">
                <a:solidFill>
                  <a:schemeClr val="bg1"/>
                </a:solidFill>
                <a:latin typeface="Noto Serif" panose="02020502060505020204" pitchFamily="18"/>
                <a:ea typeface="Noto Serif" panose="02020502060505020204" pitchFamily="18"/>
                <a:cs typeface="Noto Serif" panose="02020502060505020204" pitchFamily="18"/>
              </a:defRPr>
            </a:lvl1pPr>
          </a:lstStyle>
          <a:p>
            <a:pPr lvl="0"/>
            <a:r>
              <a:rPr lang="en-US"/>
              <a:t>Chapter X</a:t>
            </a:r>
          </a:p>
        </p:txBody>
      </p:sp>
      <p:pic>
        <p:nvPicPr>
          <p:cNvPr id="8" name="Graphic 7">
            <a:extLst>
              <a:ext uri="{FF2B5EF4-FFF2-40B4-BE49-F238E27FC236}">
                <a16:creationId xmlns:a16="http://schemas.microsoft.com/office/drawing/2014/main" id="{318F9CD5-7141-452C-AECE-C3FF4C5A530E}"/>
              </a:ext>
            </a:extLst>
          </p:cNvPr>
          <p:cNvPicPr>
            <a:picLocks noChangeAspect="1"/>
          </p:cNvPicPr>
          <p:nvPr userDrawn="1"/>
        </p:nvPicPr>
        <p:blipFill rotWithShape="1">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t="9693" r="58924" b="1"/>
          <a:stretch/>
        </p:blipFill>
        <p:spPr>
          <a:xfrm>
            <a:off x="8064500" y="4734371"/>
            <a:ext cx="647700" cy="215756"/>
          </a:xfrm>
          <a:prstGeom prst="rect">
            <a:avLst/>
          </a:prstGeom>
        </p:spPr>
      </p:pic>
    </p:spTree>
    <p:extLst>
      <p:ext uri="{BB962C8B-B14F-4D97-AF65-F5344CB8AC3E}">
        <p14:creationId xmlns:p14="http://schemas.microsoft.com/office/powerpoint/2010/main" val="2893061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Layout X-Layer clay 2">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5087238C-71F7-4D49-958B-8942D5A5551B}"/>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r="75590"/>
          <a:stretch/>
        </p:blipFill>
        <p:spPr>
          <a:xfrm>
            <a:off x="0" y="2381"/>
            <a:ext cx="2232025" cy="5143500"/>
          </a:xfrm>
          <a:prstGeom prst="rect">
            <a:avLst/>
          </a:prstGeom>
        </p:spPr>
      </p:pic>
      <p:sp>
        <p:nvSpPr>
          <p:cNvPr id="3" name="Slide Number Placeholder 2">
            <a:extLst>
              <a:ext uri="{FF2B5EF4-FFF2-40B4-BE49-F238E27FC236}">
                <a16:creationId xmlns:a16="http://schemas.microsoft.com/office/drawing/2014/main" id="{D86EF6FE-215A-491A-8A5A-8E1CE600509F}"/>
              </a:ext>
            </a:extLst>
          </p:cNvPr>
          <p:cNvSpPr>
            <a:spLocks noGrp="1"/>
          </p:cNvSpPr>
          <p:nvPr>
            <p:ph type="sldNum" sz="quarter" idx="10"/>
          </p:nvPr>
        </p:nvSpPr>
        <p:spPr/>
        <p:txBody>
          <a:bodyPr/>
          <a:lstStyle>
            <a:lvl1pPr>
              <a:defRPr>
                <a:solidFill>
                  <a:schemeClr val="bg1"/>
                </a:solidFill>
              </a:defRPr>
            </a:lvl1pPr>
          </a:lstStyle>
          <a:p>
            <a:fld id="{6F42FDE4-A7DD-41A7-A0A6-9B649FB43336}" type="slidenum">
              <a:rPr lang="de-CH" smtClean="0"/>
              <a:pPr/>
              <a:t>‹Nr.›</a:t>
            </a:fld>
            <a:endParaRPr lang="de-CH" sz="1400">
              <a:latin typeface="+mj-lt"/>
              <a:ea typeface="+mj-ea"/>
              <a:cs typeface="+mj-cs"/>
            </a:endParaRPr>
          </a:p>
        </p:txBody>
      </p:sp>
      <p:pic>
        <p:nvPicPr>
          <p:cNvPr id="6" name="Grafik 11">
            <a:extLst>
              <a:ext uri="{FF2B5EF4-FFF2-40B4-BE49-F238E27FC236}">
                <a16:creationId xmlns:a16="http://schemas.microsoft.com/office/drawing/2014/main" id="{B31CBF6C-DE09-41A7-894D-8C3F8A14509E}"/>
              </a:ext>
            </a:extLst>
          </p:cNvPr>
          <p:cNvPicPr>
            <a:picLocks noChangeAspect="1"/>
          </p:cNvPicPr>
          <p:nvPr userDrawn="1"/>
        </p:nvPicPr>
        <p:blipFill>
          <a:blip r:embed="rId4" cstate="print">
            <a:biLevel thresh="25000"/>
            <a:extLst>
              <a:ext uri="{28A0092B-C50C-407E-A947-70E740481C1C}">
                <a14:useLocalDpi xmlns:a14="http://schemas.microsoft.com/office/drawing/2010/main" val="0"/>
              </a:ext>
            </a:extLst>
          </a:blip>
          <a:stretch>
            <a:fillRect/>
          </a:stretch>
        </p:blipFill>
        <p:spPr>
          <a:xfrm>
            <a:off x="8067282" y="4737391"/>
            <a:ext cx="649225" cy="179832"/>
          </a:xfrm>
          <a:prstGeom prst="rect">
            <a:avLst/>
          </a:prstGeom>
        </p:spPr>
      </p:pic>
      <p:pic>
        <p:nvPicPr>
          <p:cNvPr id="7" name="Picture 2" descr="\\cooper\Projects\SIX Group - officeatwork\Projects\PowerPoint\2015\Desktriptoren\SIX Innen.png">
            <a:extLst>
              <a:ext uri="{FF2B5EF4-FFF2-40B4-BE49-F238E27FC236}">
                <a16:creationId xmlns:a16="http://schemas.microsoft.com/office/drawing/2014/main" id="{613C3305-20D6-4BC5-BCBC-C2F789DA8515}"/>
              </a:ext>
            </a:extLst>
          </p:cNvPr>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8063173" y="4734371"/>
            <a:ext cx="649287" cy="179387"/>
          </a:xfrm>
          <a:prstGeom prst="rect">
            <a:avLst/>
          </a:prstGeom>
          <a:noFill/>
          <a:extLst>
            <a:ext uri="{909E8E84-426E-40DD-AFC4-6F175D3DCCD1}">
              <a14:hiddenFill xmlns:a14="http://schemas.microsoft.com/office/drawing/2010/main">
                <a:solidFill>
                  <a:srgbClr val="FFFFFF"/>
                </a:solidFill>
              </a14:hiddenFill>
            </a:ext>
          </a:extLst>
        </p:spPr>
      </p:pic>
      <p:sp>
        <p:nvSpPr>
          <p:cNvPr id="8" name="Title 1">
            <a:extLst>
              <a:ext uri="{FF2B5EF4-FFF2-40B4-BE49-F238E27FC236}">
                <a16:creationId xmlns:a16="http://schemas.microsoft.com/office/drawing/2014/main" id="{8D6447B6-C7F0-42C8-9F74-7F20B5E44C80}"/>
              </a:ext>
            </a:extLst>
          </p:cNvPr>
          <p:cNvSpPr>
            <a:spLocks noGrp="1"/>
          </p:cNvSpPr>
          <p:nvPr>
            <p:ph type="title" hasCustomPrompt="1"/>
          </p:nvPr>
        </p:nvSpPr>
        <p:spPr>
          <a:xfrm>
            <a:off x="431801" y="3564098"/>
            <a:ext cx="1691928" cy="936104"/>
          </a:xfrm>
          <a:prstGeom prst="rect">
            <a:avLst/>
          </a:prstGeom>
        </p:spPr>
        <p:txBody>
          <a:bodyPr/>
          <a:lstStyle>
            <a:lvl1pPr>
              <a:defRPr b="1">
                <a:solidFill>
                  <a:schemeClr val="bg1"/>
                </a:solidFill>
                <a:latin typeface="Noto Serif" panose="02020502060505020204" pitchFamily="18"/>
                <a:ea typeface="Noto Serif" panose="02020502060505020204" pitchFamily="18"/>
                <a:cs typeface="Noto Serif" panose="02020502060505020204" pitchFamily="18"/>
              </a:defRPr>
            </a:lvl1pPr>
          </a:lstStyle>
          <a:p>
            <a:r>
              <a:rPr lang="en-US"/>
              <a:t>Add a title here</a:t>
            </a:r>
            <a:endParaRPr lang="de-CH"/>
          </a:p>
        </p:txBody>
      </p:sp>
      <p:sp>
        <p:nvSpPr>
          <p:cNvPr id="9" name="Inhaltsplatzhalter 2">
            <a:extLst>
              <a:ext uri="{FF2B5EF4-FFF2-40B4-BE49-F238E27FC236}">
                <a16:creationId xmlns:a16="http://schemas.microsoft.com/office/drawing/2014/main" id="{9E0FD41E-F95D-40EB-B276-C7C239E3593B}"/>
              </a:ext>
            </a:extLst>
          </p:cNvPr>
          <p:cNvSpPr>
            <a:spLocks noGrp="1"/>
          </p:cNvSpPr>
          <p:nvPr>
            <p:ph idx="11" hasCustomPrompt="1"/>
            <p:custDataLst>
              <p:tags r:id="rId1"/>
            </p:custDataLst>
          </p:nvPr>
        </p:nvSpPr>
        <p:spPr>
          <a:xfrm>
            <a:off x="2411760" y="1061963"/>
            <a:ext cx="5652740" cy="3456062"/>
          </a:xfrm>
        </p:spPr>
        <p:txBody>
          <a:bodyPr lIns="0" tIns="0" rIns="0" bIns="0">
            <a:normAutofit/>
          </a:bodyPr>
          <a:lstStyle>
            <a:lvl1pPr marL="285493" indent="-285493">
              <a:buFont typeface="Arial" panose="020B0604020202020204" pitchFamily="34" charset="0"/>
              <a:buChar char="•"/>
              <a:defRPr sz="1600" baseline="0">
                <a:solidFill>
                  <a:schemeClr val="tx1"/>
                </a:solidFill>
                <a:latin typeface="Noto Sans" panose="020B0502040504020204" pitchFamily="34"/>
                <a:ea typeface="Noto Sans" panose="020B0502040504020204" pitchFamily="34"/>
                <a:cs typeface="Noto Sans" panose="020B0502040504020204" pitchFamily="34"/>
              </a:defRPr>
            </a:lvl1pPr>
            <a:lvl2pPr marL="742281" indent="-285493">
              <a:buFont typeface="Symbol" panose="05050102010706020507" pitchFamily="18" charset="2"/>
              <a:buChar char="-"/>
              <a:defRPr sz="1798">
                <a:solidFill>
                  <a:schemeClr val="tx1"/>
                </a:solidFill>
                <a:latin typeface="Arial" panose="020B0604020202020204" pitchFamily="34" charset="0"/>
                <a:cs typeface="Arial" panose="020B0604020202020204" pitchFamily="34" charset="0"/>
              </a:defRPr>
            </a:lvl2pPr>
            <a:lvl3pPr marL="1141971" indent="-228394">
              <a:buFont typeface="Symbol" panose="05050102010706020507" pitchFamily="18" charset="2"/>
              <a:buChar char="-"/>
              <a:defRPr sz="1798">
                <a:solidFill>
                  <a:schemeClr val="tx1"/>
                </a:solidFill>
                <a:latin typeface="Arial" panose="020B0604020202020204" pitchFamily="34" charset="0"/>
                <a:cs typeface="Arial" panose="020B0604020202020204" pitchFamily="34" charset="0"/>
              </a:defRPr>
            </a:lvl3pPr>
            <a:lvl4pPr marL="1598760" indent="-228394">
              <a:buFont typeface="Symbol" panose="05050102010706020507" pitchFamily="18" charset="2"/>
              <a:buChar char="-"/>
              <a:defRPr sz="1599">
                <a:solidFill>
                  <a:schemeClr val="tx1"/>
                </a:solidFill>
                <a:latin typeface="Arial" panose="020B0604020202020204" pitchFamily="34" charset="0"/>
                <a:cs typeface="Arial" panose="020B0604020202020204" pitchFamily="34" charset="0"/>
              </a:defRPr>
            </a:lvl4pPr>
            <a:lvl5pPr marL="2055548" indent="-228394">
              <a:buFont typeface="Symbol" panose="05050102010706020507" pitchFamily="18" charset="2"/>
              <a:buChar char="-"/>
              <a:defRPr sz="1399">
                <a:solidFill>
                  <a:schemeClr val="tx1"/>
                </a:solidFill>
                <a:latin typeface="Arial" panose="020B0604020202020204" pitchFamily="34" charset="0"/>
                <a:cs typeface="Arial" panose="020B0604020202020204" pitchFamily="34" charset="0"/>
              </a:defRPr>
            </a:lvl5pPr>
          </a:lstStyle>
          <a:p>
            <a:pPr lvl="0"/>
            <a:r>
              <a:rPr lang="de-DE"/>
              <a:t>Click </a:t>
            </a:r>
            <a:r>
              <a:rPr lang="de-DE" err="1"/>
              <a:t>to</a:t>
            </a:r>
            <a:r>
              <a:rPr lang="de-DE"/>
              <a:t> </a:t>
            </a:r>
            <a:r>
              <a:rPr lang="de-DE" err="1"/>
              <a:t>add</a:t>
            </a:r>
            <a:r>
              <a:rPr lang="de-DE"/>
              <a:t> </a:t>
            </a:r>
            <a:r>
              <a:rPr lang="de-DE" err="1"/>
              <a:t>text</a:t>
            </a:r>
            <a:endParaRPr lang="de-DE"/>
          </a:p>
        </p:txBody>
      </p:sp>
    </p:spTree>
    <p:extLst>
      <p:ext uri="{BB962C8B-B14F-4D97-AF65-F5344CB8AC3E}">
        <p14:creationId xmlns:p14="http://schemas.microsoft.com/office/powerpoint/2010/main" val="33578964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Layout X-Layer clay 3">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4727B70-AFB6-4327-910F-A9178B37441B}"/>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b="50000"/>
          <a:stretch/>
        </p:blipFill>
        <p:spPr>
          <a:xfrm>
            <a:off x="0" y="2381"/>
            <a:ext cx="9144000" cy="2571750"/>
          </a:xfrm>
          <a:prstGeom prst="rect">
            <a:avLst/>
          </a:prstGeom>
        </p:spPr>
      </p:pic>
      <p:sp>
        <p:nvSpPr>
          <p:cNvPr id="3" name="Slide Number Placeholder 2">
            <a:extLst>
              <a:ext uri="{FF2B5EF4-FFF2-40B4-BE49-F238E27FC236}">
                <a16:creationId xmlns:a16="http://schemas.microsoft.com/office/drawing/2014/main" id="{D86EF6FE-215A-491A-8A5A-8E1CE600509F}"/>
              </a:ext>
            </a:extLst>
          </p:cNvPr>
          <p:cNvSpPr>
            <a:spLocks noGrp="1"/>
          </p:cNvSpPr>
          <p:nvPr>
            <p:ph type="sldNum" sz="quarter" idx="10"/>
          </p:nvPr>
        </p:nvSpPr>
        <p:spPr/>
        <p:txBody>
          <a:bodyPr/>
          <a:lstStyle>
            <a:lvl1pPr>
              <a:defRPr>
                <a:solidFill>
                  <a:schemeClr val="tx1"/>
                </a:solidFill>
              </a:defRPr>
            </a:lvl1pPr>
          </a:lstStyle>
          <a:p>
            <a:fld id="{6F42FDE4-A7DD-41A7-A0A6-9B649FB43336}" type="slidenum">
              <a:rPr lang="de-CH" smtClean="0"/>
              <a:pPr/>
              <a:t>‹Nr.›</a:t>
            </a:fld>
            <a:endParaRPr lang="de-CH" sz="1400">
              <a:latin typeface="+mj-lt"/>
              <a:ea typeface="+mj-ea"/>
              <a:cs typeface="+mj-cs"/>
            </a:endParaRPr>
          </a:p>
        </p:txBody>
      </p:sp>
      <p:pic>
        <p:nvPicPr>
          <p:cNvPr id="6" name="Grafik 11">
            <a:extLst>
              <a:ext uri="{FF2B5EF4-FFF2-40B4-BE49-F238E27FC236}">
                <a16:creationId xmlns:a16="http://schemas.microsoft.com/office/drawing/2014/main" id="{B31CBF6C-DE09-41A7-894D-8C3F8A14509E}"/>
              </a:ext>
            </a:extLst>
          </p:cNvPr>
          <p:cNvPicPr>
            <a:picLocks noChangeAspect="1"/>
          </p:cNvPicPr>
          <p:nvPr userDrawn="1"/>
        </p:nvPicPr>
        <p:blipFill>
          <a:blip r:embed="rId5" cstate="print">
            <a:biLevel thresh="25000"/>
            <a:extLst>
              <a:ext uri="{28A0092B-C50C-407E-A947-70E740481C1C}">
                <a14:useLocalDpi xmlns:a14="http://schemas.microsoft.com/office/drawing/2010/main" val="0"/>
              </a:ext>
            </a:extLst>
          </a:blip>
          <a:stretch>
            <a:fillRect/>
          </a:stretch>
        </p:blipFill>
        <p:spPr>
          <a:xfrm>
            <a:off x="8067282" y="4737391"/>
            <a:ext cx="649225" cy="179832"/>
          </a:xfrm>
          <a:prstGeom prst="rect">
            <a:avLst/>
          </a:prstGeom>
        </p:spPr>
      </p:pic>
      <p:pic>
        <p:nvPicPr>
          <p:cNvPr id="7" name="Picture 2" descr="\\cooper\Projects\SIX Group - officeatwork\Projects\PowerPoint\2015\Desktriptoren\SIX Innen.png">
            <a:extLst>
              <a:ext uri="{FF2B5EF4-FFF2-40B4-BE49-F238E27FC236}">
                <a16:creationId xmlns:a16="http://schemas.microsoft.com/office/drawing/2014/main" id="{613C3305-20D6-4BC5-BCBC-C2F789DA8515}"/>
              </a:ext>
            </a:extLst>
          </p:cNvPr>
          <p:cNvPicPr>
            <a:picLocks noChangeAspect="1" noChangeArrowheads="1"/>
          </p:cNvPicPr>
          <p:nvPr userDrawn="1"/>
        </p:nvPicPr>
        <p:blipFill>
          <a:blip r:embed="rId6" cstate="print">
            <a:extLst>
              <a:ext uri="{28A0092B-C50C-407E-A947-70E740481C1C}">
                <a14:useLocalDpi xmlns:a14="http://schemas.microsoft.com/office/drawing/2010/main" val="0"/>
              </a:ext>
            </a:extLst>
          </a:blip>
          <a:srcRect/>
          <a:stretch>
            <a:fillRect/>
          </a:stretch>
        </p:blipFill>
        <p:spPr bwMode="auto">
          <a:xfrm>
            <a:off x="8063173" y="4734371"/>
            <a:ext cx="649287" cy="179387"/>
          </a:xfrm>
          <a:prstGeom prst="rect">
            <a:avLst/>
          </a:prstGeom>
          <a:noFill/>
          <a:extLst>
            <a:ext uri="{909E8E84-426E-40DD-AFC4-6F175D3DCCD1}">
              <a14:hiddenFill xmlns:a14="http://schemas.microsoft.com/office/drawing/2010/main">
                <a:solidFill>
                  <a:srgbClr val="FFFFFF"/>
                </a:solidFill>
              </a14:hiddenFill>
            </a:ext>
          </a:extLst>
        </p:spPr>
      </p:pic>
      <p:sp>
        <p:nvSpPr>
          <p:cNvPr id="13" name="Inhaltsplatzhalter 2">
            <a:extLst>
              <a:ext uri="{FF2B5EF4-FFF2-40B4-BE49-F238E27FC236}">
                <a16:creationId xmlns:a16="http://schemas.microsoft.com/office/drawing/2014/main" id="{928E71E9-7B3C-4C70-A6F9-9FE629618F53}"/>
              </a:ext>
            </a:extLst>
          </p:cNvPr>
          <p:cNvSpPr>
            <a:spLocks noGrp="1"/>
          </p:cNvSpPr>
          <p:nvPr>
            <p:ph idx="11" hasCustomPrompt="1"/>
            <p:custDataLst>
              <p:tags r:id="rId1"/>
            </p:custDataLst>
          </p:nvPr>
        </p:nvSpPr>
        <p:spPr>
          <a:xfrm>
            <a:off x="434569" y="2826159"/>
            <a:ext cx="6894860" cy="1638873"/>
          </a:xfrm>
        </p:spPr>
        <p:txBody>
          <a:bodyPr lIns="0" tIns="0" rIns="0" bIns="0">
            <a:normAutofit/>
          </a:bodyPr>
          <a:lstStyle>
            <a:lvl1pPr marL="285493" indent="-285493">
              <a:buFont typeface="Arial" panose="020B0604020202020204" pitchFamily="34" charset="0"/>
              <a:buChar char="•"/>
              <a:defRPr sz="1600" baseline="0">
                <a:solidFill>
                  <a:schemeClr val="tx1"/>
                </a:solidFill>
                <a:latin typeface="Noto Sans" panose="020B0502040504020204" pitchFamily="34"/>
                <a:ea typeface="Noto Sans" panose="020B0502040504020204" pitchFamily="34"/>
                <a:cs typeface="Noto Sans" panose="020B0502040504020204" pitchFamily="34"/>
              </a:defRPr>
            </a:lvl1pPr>
            <a:lvl2pPr marL="742281" indent="-285493">
              <a:buFont typeface="Symbol" panose="05050102010706020507" pitchFamily="18" charset="2"/>
              <a:buChar char="-"/>
              <a:defRPr sz="1798">
                <a:solidFill>
                  <a:schemeClr val="tx1"/>
                </a:solidFill>
                <a:latin typeface="Arial" panose="020B0604020202020204" pitchFamily="34" charset="0"/>
                <a:cs typeface="Arial" panose="020B0604020202020204" pitchFamily="34" charset="0"/>
              </a:defRPr>
            </a:lvl2pPr>
            <a:lvl3pPr marL="1141971" indent="-228394">
              <a:buFont typeface="Symbol" panose="05050102010706020507" pitchFamily="18" charset="2"/>
              <a:buChar char="-"/>
              <a:defRPr sz="1798">
                <a:solidFill>
                  <a:schemeClr val="tx1"/>
                </a:solidFill>
                <a:latin typeface="Arial" panose="020B0604020202020204" pitchFamily="34" charset="0"/>
                <a:cs typeface="Arial" panose="020B0604020202020204" pitchFamily="34" charset="0"/>
              </a:defRPr>
            </a:lvl3pPr>
            <a:lvl4pPr marL="1598760" indent="-228394">
              <a:buFont typeface="Symbol" panose="05050102010706020507" pitchFamily="18" charset="2"/>
              <a:buChar char="-"/>
              <a:defRPr sz="1599">
                <a:solidFill>
                  <a:schemeClr val="tx1"/>
                </a:solidFill>
                <a:latin typeface="Arial" panose="020B0604020202020204" pitchFamily="34" charset="0"/>
                <a:cs typeface="Arial" panose="020B0604020202020204" pitchFamily="34" charset="0"/>
              </a:defRPr>
            </a:lvl4pPr>
            <a:lvl5pPr marL="2055548" indent="-228394">
              <a:buFont typeface="Symbol" panose="05050102010706020507" pitchFamily="18" charset="2"/>
              <a:buChar char="-"/>
              <a:defRPr sz="1399">
                <a:solidFill>
                  <a:schemeClr val="tx1"/>
                </a:solidFill>
                <a:latin typeface="Arial" panose="020B0604020202020204" pitchFamily="34" charset="0"/>
                <a:cs typeface="Arial" panose="020B0604020202020204" pitchFamily="34" charset="0"/>
              </a:defRPr>
            </a:lvl5pPr>
          </a:lstStyle>
          <a:p>
            <a:pPr lvl="0"/>
            <a:r>
              <a:rPr lang="de-DE"/>
              <a:t>Click </a:t>
            </a:r>
            <a:r>
              <a:rPr lang="de-DE" err="1"/>
              <a:t>to</a:t>
            </a:r>
            <a:r>
              <a:rPr lang="de-DE"/>
              <a:t> </a:t>
            </a:r>
            <a:r>
              <a:rPr lang="de-DE" err="1"/>
              <a:t>add</a:t>
            </a:r>
            <a:r>
              <a:rPr lang="de-DE"/>
              <a:t> </a:t>
            </a:r>
            <a:r>
              <a:rPr lang="de-DE" err="1"/>
              <a:t>text</a:t>
            </a:r>
            <a:endParaRPr lang="de-DE"/>
          </a:p>
        </p:txBody>
      </p:sp>
      <p:sp>
        <p:nvSpPr>
          <p:cNvPr id="12" name="Inhaltsplatzhalter 2">
            <a:extLst>
              <a:ext uri="{FF2B5EF4-FFF2-40B4-BE49-F238E27FC236}">
                <a16:creationId xmlns:a16="http://schemas.microsoft.com/office/drawing/2014/main" id="{D558F921-548D-4392-83A8-B2D7ECBB78C6}"/>
              </a:ext>
            </a:extLst>
          </p:cNvPr>
          <p:cNvSpPr>
            <a:spLocks noGrp="1"/>
          </p:cNvSpPr>
          <p:nvPr>
            <p:ph idx="1" hasCustomPrompt="1"/>
            <p:custDataLst>
              <p:tags r:id="rId2"/>
            </p:custDataLst>
          </p:nvPr>
        </p:nvSpPr>
        <p:spPr>
          <a:xfrm>
            <a:off x="435953" y="1061963"/>
            <a:ext cx="6893476" cy="1152624"/>
          </a:xfrm>
        </p:spPr>
        <p:txBody>
          <a:bodyPr lIns="0" tIns="0" rIns="0" bIns="0">
            <a:normAutofit/>
          </a:bodyPr>
          <a:lstStyle>
            <a:lvl1pPr marL="0" indent="0">
              <a:buFont typeface="Arial" panose="020B0604020202020204" pitchFamily="34" charset="0"/>
              <a:buNone/>
              <a:defRPr sz="1600" baseline="0">
                <a:solidFill>
                  <a:schemeClr val="bg1"/>
                </a:solidFill>
                <a:latin typeface="Noto Sans" panose="020B0502040504020204" pitchFamily="34"/>
                <a:ea typeface="Noto Sans" panose="020B0502040504020204" pitchFamily="34"/>
                <a:cs typeface="Noto Sans" panose="020B0502040504020204" pitchFamily="34"/>
              </a:defRPr>
            </a:lvl1pPr>
            <a:lvl2pPr marL="742281" indent="-285493">
              <a:buFont typeface="Symbol" panose="05050102010706020507" pitchFamily="18" charset="2"/>
              <a:buChar char="-"/>
              <a:defRPr sz="1798">
                <a:solidFill>
                  <a:schemeClr val="bg1"/>
                </a:solidFill>
                <a:latin typeface="Arial" panose="020B0604020202020204" pitchFamily="34" charset="0"/>
                <a:cs typeface="Arial" panose="020B0604020202020204" pitchFamily="34" charset="0"/>
              </a:defRPr>
            </a:lvl2pPr>
            <a:lvl3pPr marL="1141971" indent="-228394">
              <a:buFont typeface="Symbol" panose="05050102010706020507" pitchFamily="18" charset="2"/>
              <a:buChar char="-"/>
              <a:defRPr sz="1798">
                <a:solidFill>
                  <a:schemeClr val="bg1"/>
                </a:solidFill>
                <a:latin typeface="Arial" panose="020B0604020202020204" pitchFamily="34" charset="0"/>
                <a:cs typeface="Arial" panose="020B0604020202020204" pitchFamily="34" charset="0"/>
              </a:defRPr>
            </a:lvl3pPr>
            <a:lvl4pPr marL="1598760" indent="-228394">
              <a:buFont typeface="Symbol" panose="05050102010706020507" pitchFamily="18" charset="2"/>
              <a:buChar char="-"/>
              <a:defRPr sz="1599">
                <a:solidFill>
                  <a:schemeClr val="bg1"/>
                </a:solidFill>
                <a:latin typeface="Arial" panose="020B0604020202020204" pitchFamily="34" charset="0"/>
                <a:cs typeface="Arial" panose="020B0604020202020204" pitchFamily="34" charset="0"/>
              </a:defRPr>
            </a:lvl4pPr>
            <a:lvl5pPr marL="2055548" indent="-228394">
              <a:buFont typeface="Symbol" panose="05050102010706020507" pitchFamily="18" charset="2"/>
              <a:buChar char="-"/>
              <a:defRPr sz="1399">
                <a:solidFill>
                  <a:schemeClr val="bg1"/>
                </a:solidFill>
                <a:latin typeface="Arial" panose="020B0604020202020204" pitchFamily="34" charset="0"/>
                <a:cs typeface="Arial" panose="020B0604020202020204" pitchFamily="34" charset="0"/>
              </a:defRPr>
            </a:lvl5pPr>
          </a:lstStyle>
          <a:p>
            <a:pPr lvl="0"/>
            <a:r>
              <a:rPr lang="de-DE"/>
              <a:t>Click </a:t>
            </a:r>
            <a:r>
              <a:rPr lang="de-DE" err="1"/>
              <a:t>to</a:t>
            </a:r>
            <a:r>
              <a:rPr lang="de-DE"/>
              <a:t> </a:t>
            </a:r>
            <a:r>
              <a:rPr lang="de-DE" err="1"/>
              <a:t>add</a:t>
            </a:r>
            <a:r>
              <a:rPr lang="de-DE"/>
              <a:t> </a:t>
            </a:r>
            <a:r>
              <a:rPr lang="de-DE" err="1"/>
              <a:t>text</a:t>
            </a:r>
            <a:endParaRPr lang="de-DE"/>
          </a:p>
        </p:txBody>
      </p:sp>
      <p:sp>
        <p:nvSpPr>
          <p:cNvPr id="14" name="Title 1">
            <a:extLst>
              <a:ext uri="{FF2B5EF4-FFF2-40B4-BE49-F238E27FC236}">
                <a16:creationId xmlns:a16="http://schemas.microsoft.com/office/drawing/2014/main" id="{D854C64F-741A-4E32-BAA4-B7FA133FA5A5}"/>
              </a:ext>
            </a:extLst>
          </p:cNvPr>
          <p:cNvSpPr>
            <a:spLocks noGrp="1"/>
          </p:cNvSpPr>
          <p:nvPr>
            <p:ph type="title" hasCustomPrompt="1"/>
          </p:nvPr>
        </p:nvSpPr>
        <p:spPr>
          <a:xfrm>
            <a:off x="433184" y="349805"/>
            <a:ext cx="6896245" cy="640150"/>
          </a:xfrm>
          <a:prstGeom prst="rect">
            <a:avLst/>
          </a:prstGeom>
        </p:spPr>
        <p:txBody>
          <a:bodyPr>
            <a:normAutofit/>
          </a:bodyPr>
          <a:lstStyle>
            <a:lvl1pPr>
              <a:defRPr sz="2200" b="1">
                <a:solidFill>
                  <a:schemeClr val="bg1"/>
                </a:solidFill>
                <a:latin typeface="Noto Serif" panose="02020502060505020204" pitchFamily="18"/>
                <a:ea typeface="Noto Serif" panose="02020502060505020204" pitchFamily="18"/>
                <a:cs typeface="Noto Serif" panose="02020502060505020204" pitchFamily="18"/>
              </a:defRPr>
            </a:lvl1pPr>
          </a:lstStyle>
          <a:p>
            <a:r>
              <a:rPr lang="en-US"/>
              <a:t>Add a title here</a:t>
            </a:r>
            <a:endParaRPr lang="de-CH"/>
          </a:p>
        </p:txBody>
      </p:sp>
    </p:spTree>
    <p:extLst>
      <p:ext uri="{BB962C8B-B14F-4D97-AF65-F5344CB8AC3E}">
        <p14:creationId xmlns:p14="http://schemas.microsoft.com/office/powerpoint/2010/main" val="2392209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Layout X-Layer marine 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65FC8E4-42C1-4029-89B9-6A995DCB33C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2381"/>
            <a:ext cx="9144000" cy="5145882"/>
          </a:xfrm>
          <a:prstGeom prst="rect">
            <a:avLst/>
          </a:prstGeom>
        </p:spPr>
      </p:pic>
      <p:sp>
        <p:nvSpPr>
          <p:cNvPr id="3" name="Slide Number Placeholder 2">
            <a:extLst>
              <a:ext uri="{FF2B5EF4-FFF2-40B4-BE49-F238E27FC236}">
                <a16:creationId xmlns:a16="http://schemas.microsoft.com/office/drawing/2014/main" id="{D86EF6FE-215A-491A-8A5A-8E1CE600509F}"/>
              </a:ext>
            </a:extLst>
          </p:cNvPr>
          <p:cNvSpPr>
            <a:spLocks noGrp="1"/>
          </p:cNvSpPr>
          <p:nvPr>
            <p:ph type="sldNum" sz="quarter" idx="10"/>
          </p:nvPr>
        </p:nvSpPr>
        <p:spPr/>
        <p:txBody>
          <a:bodyPr/>
          <a:lstStyle>
            <a:lvl1pPr>
              <a:defRPr>
                <a:solidFill>
                  <a:schemeClr val="bg1"/>
                </a:solidFill>
              </a:defRPr>
            </a:lvl1pPr>
          </a:lstStyle>
          <a:p>
            <a:fld id="{6F42FDE4-A7DD-41A7-A0A6-9B649FB43336}" type="slidenum">
              <a:rPr lang="de-CH" smtClean="0"/>
              <a:pPr/>
              <a:t>‹Nr.›</a:t>
            </a:fld>
            <a:endParaRPr lang="de-CH" sz="1400">
              <a:latin typeface="+mj-lt"/>
              <a:ea typeface="+mj-ea"/>
              <a:cs typeface="+mj-cs"/>
            </a:endParaRPr>
          </a:p>
        </p:txBody>
      </p:sp>
      <p:sp>
        <p:nvSpPr>
          <p:cNvPr id="7" name="Text Placeholder 7">
            <a:extLst>
              <a:ext uri="{FF2B5EF4-FFF2-40B4-BE49-F238E27FC236}">
                <a16:creationId xmlns:a16="http://schemas.microsoft.com/office/drawing/2014/main" id="{3686E557-EE99-46ED-A374-3D44A287936D}"/>
              </a:ext>
            </a:extLst>
          </p:cNvPr>
          <p:cNvSpPr>
            <a:spLocks noGrp="1"/>
          </p:cNvSpPr>
          <p:nvPr>
            <p:ph type="body" sz="quarter" idx="11" hasCustomPrompt="1"/>
          </p:nvPr>
        </p:nvSpPr>
        <p:spPr>
          <a:xfrm>
            <a:off x="431800" y="1746039"/>
            <a:ext cx="8280400" cy="971550"/>
          </a:xfrm>
        </p:spPr>
        <p:txBody>
          <a:bodyPr>
            <a:noAutofit/>
          </a:bodyPr>
          <a:lstStyle>
            <a:lvl1pPr algn="ctr">
              <a:defRPr sz="6000" b="1">
                <a:solidFill>
                  <a:schemeClr val="bg1"/>
                </a:solidFill>
                <a:latin typeface="Noto Serif" panose="02020502060505020204" pitchFamily="18"/>
                <a:ea typeface="Noto Serif" panose="02020502060505020204" pitchFamily="18"/>
                <a:cs typeface="Noto Serif" panose="02020502060505020204" pitchFamily="18"/>
              </a:defRPr>
            </a:lvl1pPr>
          </a:lstStyle>
          <a:p>
            <a:pPr lvl="0"/>
            <a:r>
              <a:rPr lang="en-US"/>
              <a:t>Chapter X</a:t>
            </a:r>
          </a:p>
        </p:txBody>
      </p:sp>
      <p:pic>
        <p:nvPicPr>
          <p:cNvPr id="8" name="Graphic 7">
            <a:extLst>
              <a:ext uri="{FF2B5EF4-FFF2-40B4-BE49-F238E27FC236}">
                <a16:creationId xmlns:a16="http://schemas.microsoft.com/office/drawing/2014/main" id="{3B905EA3-F82B-47DA-9C89-C975FD825389}"/>
              </a:ext>
            </a:extLst>
          </p:cNvPr>
          <p:cNvPicPr>
            <a:picLocks noChangeAspect="1"/>
          </p:cNvPicPr>
          <p:nvPr userDrawn="1"/>
        </p:nvPicPr>
        <p:blipFill rotWithShape="1">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t="9693" r="58924" b="1"/>
          <a:stretch/>
        </p:blipFill>
        <p:spPr>
          <a:xfrm>
            <a:off x="8064500" y="4734639"/>
            <a:ext cx="647700" cy="215756"/>
          </a:xfrm>
          <a:prstGeom prst="rect">
            <a:avLst/>
          </a:prstGeom>
        </p:spPr>
      </p:pic>
    </p:spTree>
    <p:extLst>
      <p:ext uri="{BB962C8B-B14F-4D97-AF65-F5344CB8AC3E}">
        <p14:creationId xmlns:p14="http://schemas.microsoft.com/office/powerpoint/2010/main" val="515371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Layout X-Layer marine 2">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2CF07AE-02EA-4F85-A54B-4E08D80741B5}"/>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0" y="2381"/>
            <a:ext cx="2232025" cy="5143500"/>
          </a:xfrm>
          <a:prstGeom prst="rect">
            <a:avLst/>
          </a:prstGeom>
        </p:spPr>
      </p:pic>
      <p:sp>
        <p:nvSpPr>
          <p:cNvPr id="3" name="Slide Number Placeholder 2">
            <a:extLst>
              <a:ext uri="{FF2B5EF4-FFF2-40B4-BE49-F238E27FC236}">
                <a16:creationId xmlns:a16="http://schemas.microsoft.com/office/drawing/2014/main" id="{D86EF6FE-215A-491A-8A5A-8E1CE600509F}"/>
              </a:ext>
            </a:extLst>
          </p:cNvPr>
          <p:cNvSpPr>
            <a:spLocks noGrp="1"/>
          </p:cNvSpPr>
          <p:nvPr>
            <p:ph type="sldNum" sz="quarter" idx="10"/>
          </p:nvPr>
        </p:nvSpPr>
        <p:spPr/>
        <p:txBody>
          <a:bodyPr/>
          <a:lstStyle>
            <a:lvl1pPr>
              <a:defRPr>
                <a:solidFill>
                  <a:schemeClr val="bg1"/>
                </a:solidFill>
              </a:defRPr>
            </a:lvl1pPr>
          </a:lstStyle>
          <a:p>
            <a:fld id="{6F42FDE4-A7DD-41A7-A0A6-9B649FB43336}" type="slidenum">
              <a:rPr lang="de-CH" smtClean="0"/>
              <a:pPr/>
              <a:t>‹Nr.›</a:t>
            </a:fld>
            <a:endParaRPr lang="de-CH" sz="1400">
              <a:latin typeface="+mj-lt"/>
              <a:ea typeface="+mj-ea"/>
              <a:cs typeface="+mj-cs"/>
            </a:endParaRPr>
          </a:p>
        </p:txBody>
      </p:sp>
      <p:pic>
        <p:nvPicPr>
          <p:cNvPr id="6" name="Grafik 11">
            <a:extLst>
              <a:ext uri="{FF2B5EF4-FFF2-40B4-BE49-F238E27FC236}">
                <a16:creationId xmlns:a16="http://schemas.microsoft.com/office/drawing/2014/main" id="{B31CBF6C-DE09-41A7-894D-8C3F8A14509E}"/>
              </a:ext>
            </a:extLst>
          </p:cNvPr>
          <p:cNvPicPr>
            <a:picLocks noChangeAspect="1"/>
          </p:cNvPicPr>
          <p:nvPr userDrawn="1"/>
        </p:nvPicPr>
        <p:blipFill>
          <a:blip r:embed="rId4" cstate="print">
            <a:biLevel thresh="25000"/>
            <a:extLst>
              <a:ext uri="{28A0092B-C50C-407E-A947-70E740481C1C}">
                <a14:useLocalDpi xmlns:a14="http://schemas.microsoft.com/office/drawing/2010/main" val="0"/>
              </a:ext>
            </a:extLst>
          </a:blip>
          <a:stretch>
            <a:fillRect/>
          </a:stretch>
        </p:blipFill>
        <p:spPr>
          <a:xfrm>
            <a:off x="8067282" y="4737391"/>
            <a:ext cx="649225" cy="179832"/>
          </a:xfrm>
          <a:prstGeom prst="rect">
            <a:avLst/>
          </a:prstGeom>
        </p:spPr>
      </p:pic>
      <p:pic>
        <p:nvPicPr>
          <p:cNvPr id="7" name="Picture 2" descr="\\cooper\Projects\SIX Group - officeatwork\Projects\PowerPoint\2015\Desktriptoren\SIX Innen.png">
            <a:extLst>
              <a:ext uri="{FF2B5EF4-FFF2-40B4-BE49-F238E27FC236}">
                <a16:creationId xmlns:a16="http://schemas.microsoft.com/office/drawing/2014/main" id="{613C3305-20D6-4BC5-BCBC-C2F789DA8515}"/>
              </a:ext>
            </a:extLst>
          </p:cNvPr>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8063173" y="4734371"/>
            <a:ext cx="649287" cy="179387"/>
          </a:xfrm>
          <a:prstGeom prst="rect">
            <a:avLst/>
          </a:prstGeom>
          <a:noFill/>
          <a:extLst>
            <a:ext uri="{909E8E84-426E-40DD-AFC4-6F175D3DCCD1}">
              <a14:hiddenFill xmlns:a14="http://schemas.microsoft.com/office/drawing/2010/main">
                <a:solidFill>
                  <a:srgbClr val="FFFFFF"/>
                </a:solidFill>
              </a14:hiddenFill>
            </a:ext>
          </a:extLst>
        </p:spPr>
      </p:pic>
      <p:sp>
        <p:nvSpPr>
          <p:cNvPr id="8" name="Title 1">
            <a:extLst>
              <a:ext uri="{FF2B5EF4-FFF2-40B4-BE49-F238E27FC236}">
                <a16:creationId xmlns:a16="http://schemas.microsoft.com/office/drawing/2014/main" id="{8D6447B6-C7F0-42C8-9F74-7F20B5E44C80}"/>
              </a:ext>
            </a:extLst>
          </p:cNvPr>
          <p:cNvSpPr>
            <a:spLocks noGrp="1"/>
          </p:cNvSpPr>
          <p:nvPr>
            <p:ph type="title" hasCustomPrompt="1"/>
          </p:nvPr>
        </p:nvSpPr>
        <p:spPr>
          <a:xfrm>
            <a:off x="431801" y="3564098"/>
            <a:ext cx="1691928" cy="936104"/>
          </a:xfrm>
          <a:prstGeom prst="rect">
            <a:avLst/>
          </a:prstGeom>
        </p:spPr>
        <p:txBody>
          <a:bodyPr/>
          <a:lstStyle>
            <a:lvl1pPr>
              <a:defRPr b="1">
                <a:solidFill>
                  <a:schemeClr val="bg1"/>
                </a:solidFill>
                <a:latin typeface="Noto Serif" panose="02020502060505020204" pitchFamily="18"/>
                <a:ea typeface="Noto Serif" panose="02020502060505020204" pitchFamily="18"/>
                <a:cs typeface="Noto Serif" panose="02020502060505020204" pitchFamily="18"/>
              </a:defRPr>
            </a:lvl1pPr>
          </a:lstStyle>
          <a:p>
            <a:r>
              <a:rPr lang="en-US"/>
              <a:t>Add a title here</a:t>
            </a:r>
            <a:endParaRPr lang="de-CH"/>
          </a:p>
        </p:txBody>
      </p:sp>
      <p:sp>
        <p:nvSpPr>
          <p:cNvPr id="9" name="Inhaltsplatzhalter 2">
            <a:extLst>
              <a:ext uri="{FF2B5EF4-FFF2-40B4-BE49-F238E27FC236}">
                <a16:creationId xmlns:a16="http://schemas.microsoft.com/office/drawing/2014/main" id="{5CB02291-2D8A-4493-A21E-EEFF8FAC5D5F}"/>
              </a:ext>
            </a:extLst>
          </p:cNvPr>
          <p:cNvSpPr>
            <a:spLocks noGrp="1"/>
          </p:cNvSpPr>
          <p:nvPr>
            <p:ph idx="11" hasCustomPrompt="1"/>
            <p:custDataLst>
              <p:tags r:id="rId1"/>
            </p:custDataLst>
          </p:nvPr>
        </p:nvSpPr>
        <p:spPr>
          <a:xfrm>
            <a:off x="2411760" y="1061963"/>
            <a:ext cx="5652740" cy="3456062"/>
          </a:xfrm>
        </p:spPr>
        <p:txBody>
          <a:bodyPr lIns="0" tIns="0" rIns="0" bIns="0">
            <a:normAutofit/>
          </a:bodyPr>
          <a:lstStyle>
            <a:lvl1pPr marL="285493" indent="-285493">
              <a:buFont typeface="Arial" panose="020B0604020202020204" pitchFamily="34" charset="0"/>
              <a:buChar char="•"/>
              <a:defRPr sz="1600" baseline="0">
                <a:solidFill>
                  <a:schemeClr val="tx1"/>
                </a:solidFill>
                <a:latin typeface="Noto Sans" panose="020B0502040504020204" pitchFamily="34"/>
                <a:ea typeface="Noto Sans" panose="020B0502040504020204" pitchFamily="34"/>
                <a:cs typeface="Noto Sans" panose="020B0502040504020204" pitchFamily="34"/>
              </a:defRPr>
            </a:lvl1pPr>
            <a:lvl2pPr marL="742281" indent="-285493">
              <a:buFont typeface="Symbol" panose="05050102010706020507" pitchFamily="18" charset="2"/>
              <a:buChar char="-"/>
              <a:defRPr sz="1798">
                <a:solidFill>
                  <a:schemeClr val="tx1"/>
                </a:solidFill>
                <a:latin typeface="Arial" panose="020B0604020202020204" pitchFamily="34" charset="0"/>
                <a:cs typeface="Arial" panose="020B0604020202020204" pitchFamily="34" charset="0"/>
              </a:defRPr>
            </a:lvl2pPr>
            <a:lvl3pPr marL="1141971" indent="-228394">
              <a:buFont typeface="Symbol" panose="05050102010706020507" pitchFamily="18" charset="2"/>
              <a:buChar char="-"/>
              <a:defRPr sz="1798">
                <a:solidFill>
                  <a:schemeClr val="tx1"/>
                </a:solidFill>
                <a:latin typeface="Arial" panose="020B0604020202020204" pitchFamily="34" charset="0"/>
                <a:cs typeface="Arial" panose="020B0604020202020204" pitchFamily="34" charset="0"/>
              </a:defRPr>
            </a:lvl3pPr>
            <a:lvl4pPr marL="1598760" indent="-228394">
              <a:buFont typeface="Symbol" panose="05050102010706020507" pitchFamily="18" charset="2"/>
              <a:buChar char="-"/>
              <a:defRPr sz="1599">
                <a:solidFill>
                  <a:schemeClr val="tx1"/>
                </a:solidFill>
                <a:latin typeface="Arial" panose="020B0604020202020204" pitchFamily="34" charset="0"/>
                <a:cs typeface="Arial" panose="020B0604020202020204" pitchFamily="34" charset="0"/>
              </a:defRPr>
            </a:lvl4pPr>
            <a:lvl5pPr marL="2055548" indent="-228394">
              <a:buFont typeface="Symbol" panose="05050102010706020507" pitchFamily="18" charset="2"/>
              <a:buChar char="-"/>
              <a:defRPr sz="1399">
                <a:solidFill>
                  <a:schemeClr val="tx1"/>
                </a:solidFill>
                <a:latin typeface="Arial" panose="020B0604020202020204" pitchFamily="34" charset="0"/>
                <a:cs typeface="Arial" panose="020B0604020202020204" pitchFamily="34" charset="0"/>
              </a:defRPr>
            </a:lvl5pPr>
          </a:lstStyle>
          <a:p>
            <a:pPr lvl="0"/>
            <a:r>
              <a:rPr lang="de-DE"/>
              <a:t>Click </a:t>
            </a:r>
            <a:r>
              <a:rPr lang="de-DE" err="1"/>
              <a:t>to</a:t>
            </a:r>
            <a:r>
              <a:rPr lang="de-DE"/>
              <a:t> </a:t>
            </a:r>
            <a:r>
              <a:rPr lang="de-DE" err="1"/>
              <a:t>add</a:t>
            </a:r>
            <a:r>
              <a:rPr lang="de-DE"/>
              <a:t> </a:t>
            </a:r>
            <a:r>
              <a:rPr lang="de-DE" err="1"/>
              <a:t>text</a:t>
            </a:r>
            <a:endParaRPr lang="de-DE"/>
          </a:p>
        </p:txBody>
      </p:sp>
    </p:spTree>
    <p:extLst>
      <p:ext uri="{BB962C8B-B14F-4D97-AF65-F5344CB8AC3E}">
        <p14:creationId xmlns:p14="http://schemas.microsoft.com/office/powerpoint/2010/main" val="515596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Layout X-Layer marine 3">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86EF6FE-215A-491A-8A5A-8E1CE600509F}"/>
              </a:ext>
            </a:extLst>
          </p:cNvPr>
          <p:cNvSpPr>
            <a:spLocks noGrp="1"/>
          </p:cNvSpPr>
          <p:nvPr>
            <p:ph type="sldNum" sz="quarter" idx="10"/>
          </p:nvPr>
        </p:nvSpPr>
        <p:spPr/>
        <p:txBody>
          <a:bodyPr/>
          <a:lstStyle>
            <a:lvl1pPr>
              <a:defRPr>
                <a:solidFill>
                  <a:schemeClr val="tx1"/>
                </a:solidFill>
              </a:defRPr>
            </a:lvl1pPr>
          </a:lstStyle>
          <a:p>
            <a:fld id="{6F42FDE4-A7DD-41A7-A0A6-9B649FB43336}" type="slidenum">
              <a:rPr lang="de-CH" smtClean="0"/>
              <a:pPr/>
              <a:t>‹Nr.›</a:t>
            </a:fld>
            <a:endParaRPr lang="de-CH" sz="1400">
              <a:latin typeface="+mj-lt"/>
              <a:ea typeface="+mj-ea"/>
              <a:cs typeface="+mj-cs"/>
            </a:endParaRPr>
          </a:p>
        </p:txBody>
      </p:sp>
      <p:pic>
        <p:nvPicPr>
          <p:cNvPr id="9" name="Picture 8">
            <a:extLst>
              <a:ext uri="{FF2B5EF4-FFF2-40B4-BE49-F238E27FC236}">
                <a16:creationId xmlns:a16="http://schemas.microsoft.com/office/drawing/2014/main" id="{83D88738-22E9-4190-967C-79B73952E376}"/>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0" y="-90165"/>
            <a:ext cx="9144000" cy="2663503"/>
          </a:xfrm>
          <a:prstGeom prst="rect">
            <a:avLst/>
          </a:prstGeom>
        </p:spPr>
      </p:pic>
      <p:pic>
        <p:nvPicPr>
          <p:cNvPr id="6" name="Grafik 11">
            <a:extLst>
              <a:ext uri="{FF2B5EF4-FFF2-40B4-BE49-F238E27FC236}">
                <a16:creationId xmlns:a16="http://schemas.microsoft.com/office/drawing/2014/main" id="{B31CBF6C-DE09-41A7-894D-8C3F8A14509E}"/>
              </a:ext>
            </a:extLst>
          </p:cNvPr>
          <p:cNvPicPr>
            <a:picLocks noChangeAspect="1"/>
          </p:cNvPicPr>
          <p:nvPr userDrawn="1"/>
        </p:nvPicPr>
        <p:blipFill>
          <a:blip r:embed="rId5" cstate="print">
            <a:biLevel thresh="25000"/>
            <a:extLst>
              <a:ext uri="{28A0092B-C50C-407E-A947-70E740481C1C}">
                <a14:useLocalDpi xmlns:a14="http://schemas.microsoft.com/office/drawing/2010/main" val="0"/>
              </a:ext>
            </a:extLst>
          </a:blip>
          <a:stretch>
            <a:fillRect/>
          </a:stretch>
        </p:blipFill>
        <p:spPr>
          <a:xfrm>
            <a:off x="8067282" y="4737391"/>
            <a:ext cx="649225" cy="179832"/>
          </a:xfrm>
          <a:prstGeom prst="rect">
            <a:avLst/>
          </a:prstGeom>
        </p:spPr>
      </p:pic>
      <p:pic>
        <p:nvPicPr>
          <p:cNvPr id="7" name="Picture 2" descr="\\cooper\Projects\SIX Group - officeatwork\Projects\PowerPoint\2015\Desktriptoren\SIX Innen.png">
            <a:extLst>
              <a:ext uri="{FF2B5EF4-FFF2-40B4-BE49-F238E27FC236}">
                <a16:creationId xmlns:a16="http://schemas.microsoft.com/office/drawing/2014/main" id="{613C3305-20D6-4BC5-BCBC-C2F789DA8515}"/>
              </a:ext>
            </a:extLst>
          </p:cNvPr>
          <p:cNvPicPr>
            <a:picLocks noChangeAspect="1" noChangeArrowheads="1"/>
          </p:cNvPicPr>
          <p:nvPr userDrawn="1"/>
        </p:nvPicPr>
        <p:blipFill>
          <a:blip r:embed="rId6" cstate="print">
            <a:extLst>
              <a:ext uri="{28A0092B-C50C-407E-A947-70E740481C1C}">
                <a14:useLocalDpi xmlns:a14="http://schemas.microsoft.com/office/drawing/2010/main" val="0"/>
              </a:ext>
            </a:extLst>
          </a:blip>
          <a:srcRect/>
          <a:stretch>
            <a:fillRect/>
          </a:stretch>
        </p:blipFill>
        <p:spPr bwMode="auto">
          <a:xfrm>
            <a:off x="8063173" y="4734371"/>
            <a:ext cx="649287" cy="179387"/>
          </a:xfrm>
          <a:prstGeom prst="rect">
            <a:avLst/>
          </a:prstGeom>
          <a:noFill/>
          <a:extLst>
            <a:ext uri="{909E8E84-426E-40DD-AFC4-6F175D3DCCD1}">
              <a14:hiddenFill xmlns:a14="http://schemas.microsoft.com/office/drawing/2010/main">
                <a:solidFill>
                  <a:srgbClr val="FFFFFF"/>
                </a:solidFill>
              </a14:hiddenFill>
            </a:ext>
          </a:extLst>
        </p:spPr>
      </p:pic>
      <p:sp>
        <p:nvSpPr>
          <p:cNvPr id="15" name="Inhaltsplatzhalter 2">
            <a:extLst>
              <a:ext uri="{FF2B5EF4-FFF2-40B4-BE49-F238E27FC236}">
                <a16:creationId xmlns:a16="http://schemas.microsoft.com/office/drawing/2014/main" id="{22A0F572-9D01-4C58-8C94-B9682E41120F}"/>
              </a:ext>
            </a:extLst>
          </p:cNvPr>
          <p:cNvSpPr>
            <a:spLocks noGrp="1"/>
          </p:cNvSpPr>
          <p:nvPr>
            <p:ph idx="11" hasCustomPrompt="1"/>
            <p:custDataLst>
              <p:tags r:id="rId1"/>
            </p:custDataLst>
          </p:nvPr>
        </p:nvSpPr>
        <p:spPr>
          <a:xfrm>
            <a:off x="434569" y="2826159"/>
            <a:ext cx="6894860" cy="1638873"/>
          </a:xfrm>
        </p:spPr>
        <p:txBody>
          <a:bodyPr lIns="0" tIns="0" rIns="0" bIns="0">
            <a:normAutofit/>
          </a:bodyPr>
          <a:lstStyle>
            <a:lvl1pPr marL="285493" indent="-285493">
              <a:buFont typeface="Arial" panose="020B0604020202020204" pitchFamily="34" charset="0"/>
              <a:buChar char="•"/>
              <a:defRPr sz="1600" baseline="0">
                <a:solidFill>
                  <a:schemeClr val="tx1"/>
                </a:solidFill>
                <a:latin typeface="Noto Sans" panose="020B0502040504020204" pitchFamily="34"/>
                <a:ea typeface="Noto Sans" panose="020B0502040504020204" pitchFamily="34"/>
                <a:cs typeface="Noto Sans" panose="020B0502040504020204" pitchFamily="34"/>
              </a:defRPr>
            </a:lvl1pPr>
            <a:lvl2pPr marL="742281" indent="-285493">
              <a:buFont typeface="Symbol" panose="05050102010706020507" pitchFamily="18" charset="2"/>
              <a:buChar char="-"/>
              <a:defRPr sz="1798">
                <a:solidFill>
                  <a:schemeClr val="tx1"/>
                </a:solidFill>
                <a:latin typeface="Arial" panose="020B0604020202020204" pitchFamily="34" charset="0"/>
                <a:cs typeface="Arial" panose="020B0604020202020204" pitchFamily="34" charset="0"/>
              </a:defRPr>
            </a:lvl2pPr>
            <a:lvl3pPr marL="1141971" indent="-228394">
              <a:buFont typeface="Symbol" panose="05050102010706020507" pitchFamily="18" charset="2"/>
              <a:buChar char="-"/>
              <a:defRPr sz="1798">
                <a:solidFill>
                  <a:schemeClr val="tx1"/>
                </a:solidFill>
                <a:latin typeface="Arial" panose="020B0604020202020204" pitchFamily="34" charset="0"/>
                <a:cs typeface="Arial" panose="020B0604020202020204" pitchFamily="34" charset="0"/>
              </a:defRPr>
            </a:lvl3pPr>
            <a:lvl4pPr marL="1598760" indent="-228394">
              <a:buFont typeface="Symbol" panose="05050102010706020507" pitchFamily="18" charset="2"/>
              <a:buChar char="-"/>
              <a:defRPr sz="1599">
                <a:solidFill>
                  <a:schemeClr val="tx1"/>
                </a:solidFill>
                <a:latin typeface="Arial" panose="020B0604020202020204" pitchFamily="34" charset="0"/>
                <a:cs typeface="Arial" panose="020B0604020202020204" pitchFamily="34" charset="0"/>
              </a:defRPr>
            </a:lvl4pPr>
            <a:lvl5pPr marL="2055548" indent="-228394">
              <a:buFont typeface="Symbol" panose="05050102010706020507" pitchFamily="18" charset="2"/>
              <a:buChar char="-"/>
              <a:defRPr sz="1399">
                <a:solidFill>
                  <a:schemeClr val="tx1"/>
                </a:solidFill>
                <a:latin typeface="Arial" panose="020B0604020202020204" pitchFamily="34" charset="0"/>
                <a:cs typeface="Arial" panose="020B0604020202020204" pitchFamily="34" charset="0"/>
              </a:defRPr>
            </a:lvl5pPr>
          </a:lstStyle>
          <a:p>
            <a:pPr lvl="0"/>
            <a:r>
              <a:rPr lang="de-DE"/>
              <a:t>Click </a:t>
            </a:r>
            <a:r>
              <a:rPr lang="de-DE" err="1"/>
              <a:t>to</a:t>
            </a:r>
            <a:r>
              <a:rPr lang="de-DE"/>
              <a:t> </a:t>
            </a:r>
            <a:r>
              <a:rPr lang="de-DE" err="1"/>
              <a:t>add</a:t>
            </a:r>
            <a:r>
              <a:rPr lang="de-DE"/>
              <a:t> </a:t>
            </a:r>
            <a:r>
              <a:rPr lang="de-DE" err="1"/>
              <a:t>text</a:t>
            </a:r>
            <a:endParaRPr lang="de-DE"/>
          </a:p>
        </p:txBody>
      </p:sp>
      <p:sp>
        <p:nvSpPr>
          <p:cNvPr id="10" name="Inhaltsplatzhalter 2">
            <a:extLst>
              <a:ext uri="{FF2B5EF4-FFF2-40B4-BE49-F238E27FC236}">
                <a16:creationId xmlns:a16="http://schemas.microsoft.com/office/drawing/2014/main" id="{C05EC94C-1CE0-4203-B595-8665F021E55C}"/>
              </a:ext>
            </a:extLst>
          </p:cNvPr>
          <p:cNvSpPr>
            <a:spLocks noGrp="1"/>
          </p:cNvSpPr>
          <p:nvPr>
            <p:ph idx="1" hasCustomPrompt="1"/>
            <p:custDataLst>
              <p:tags r:id="rId2"/>
            </p:custDataLst>
          </p:nvPr>
        </p:nvSpPr>
        <p:spPr>
          <a:xfrm>
            <a:off x="435953" y="1061963"/>
            <a:ext cx="6893476" cy="1152624"/>
          </a:xfrm>
        </p:spPr>
        <p:txBody>
          <a:bodyPr lIns="0" tIns="0" rIns="0" bIns="0">
            <a:normAutofit/>
          </a:bodyPr>
          <a:lstStyle>
            <a:lvl1pPr marL="0" indent="0">
              <a:buFont typeface="Arial" panose="020B0604020202020204" pitchFamily="34" charset="0"/>
              <a:buNone/>
              <a:defRPr sz="1600" baseline="0">
                <a:solidFill>
                  <a:schemeClr val="bg1"/>
                </a:solidFill>
                <a:latin typeface="Noto Sans" panose="020B0502040504020204" pitchFamily="34"/>
                <a:ea typeface="Noto Sans" panose="020B0502040504020204" pitchFamily="34"/>
                <a:cs typeface="Noto Sans" panose="020B0502040504020204" pitchFamily="34"/>
              </a:defRPr>
            </a:lvl1pPr>
            <a:lvl2pPr marL="742281" indent="-285493">
              <a:buFont typeface="Symbol" panose="05050102010706020507" pitchFamily="18" charset="2"/>
              <a:buChar char="-"/>
              <a:defRPr sz="1798">
                <a:solidFill>
                  <a:schemeClr val="bg1"/>
                </a:solidFill>
                <a:latin typeface="Arial" panose="020B0604020202020204" pitchFamily="34" charset="0"/>
                <a:cs typeface="Arial" panose="020B0604020202020204" pitchFamily="34" charset="0"/>
              </a:defRPr>
            </a:lvl2pPr>
            <a:lvl3pPr marL="1141971" indent="-228394">
              <a:buFont typeface="Symbol" panose="05050102010706020507" pitchFamily="18" charset="2"/>
              <a:buChar char="-"/>
              <a:defRPr sz="1798">
                <a:solidFill>
                  <a:schemeClr val="bg1"/>
                </a:solidFill>
                <a:latin typeface="Arial" panose="020B0604020202020204" pitchFamily="34" charset="0"/>
                <a:cs typeface="Arial" panose="020B0604020202020204" pitchFamily="34" charset="0"/>
              </a:defRPr>
            </a:lvl3pPr>
            <a:lvl4pPr marL="1598760" indent="-228394">
              <a:buFont typeface="Symbol" panose="05050102010706020507" pitchFamily="18" charset="2"/>
              <a:buChar char="-"/>
              <a:defRPr sz="1599">
                <a:solidFill>
                  <a:schemeClr val="bg1"/>
                </a:solidFill>
                <a:latin typeface="Arial" panose="020B0604020202020204" pitchFamily="34" charset="0"/>
                <a:cs typeface="Arial" panose="020B0604020202020204" pitchFamily="34" charset="0"/>
              </a:defRPr>
            </a:lvl4pPr>
            <a:lvl5pPr marL="2055548" indent="-228394">
              <a:buFont typeface="Symbol" panose="05050102010706020507" pitchFamily="18" charset="2"/>
              <a:buChar char="-"/>
              <a:defRPr sz="1399">
                <a:solidFill>
                  <a:schemeClr val="bg1"/>
                </a:solidFill>
                <a:latin typeface="Arial" panose="020B0604020202020204" pitchFamily="34" charset="0"/>
                <a:cs typeface="Arial" panose="020B0604020202020204" pitchFamily="34" charset="0"/>
              </a:defRPr>
            </a:lvl5pPr>
          </a:lstStyle>
          <a:p>
            <a:pPr lvl="0"/>
            <a:r>
              <a:rPr lang="de-DE"/>
              <a:t>Click </a:t>
            </a:r>
            <a:r>
              <a:rPr lang="de-DE" err="1"/>
              <a:t>to</a:t>
            </a:r>
            <a:r>
              <a:rPr lang="de-DE"/>
              <a:t> </a:t>
            </a:r>
            <a:r>
              <a:rPr lang="de-DE" err="1"/>
              <a:t>add</a:t>
            </a:r>
            <a:r>
              <a:rPr lang="de-DE"/>
              <a:t> </a:t>
            </a:r>
            <a:r>
              <a:rPr lang="de-DE" err="1"/>
              <a:t>text</a:t>
            </a:r>
            <a:endParaRPr lang="de-DE"/>
          </a:p>
        </p:txBody>
      </p:sp>
      <p:sp>
        <p:nvSpPr>
          <p:cNvPr id="11" name="Title 1">
            <a:extLst>
              <a:ext uri="{FF2B5EF4-FFF2-40B4-BE49-F238E27FC236}">
                <a16:creationId xmlns:a16="http://schemas.microsoft.com/office/drawing/2014/main" id="{BBFFADE9-879E-4F1E-A905-25BFF7528DC3}"/>
              </a:ext>
            </a:extLst>
          </p:cNvPr>
          <p:cNvSpPr>
            <a:spLocks noGrp="1"/>
          </p:cNvSpPr>
          <p:nvPr>
            <p:ph type="title" hasCustomPrompt="1"/>
          </p:nvPr>
        </p:nvSpPr>
        <p:spPr>
          <a:xfrm>
            <a:off x="433184" y="349805"/>
            <a:ext cx="6896245" cy="640150"/>
          </a:xfrm>
          <a:prstGeom prst="rect">
            <a:avLst/>
          </a:prstGeom>
        </p:spPr>
        <p:txBody>
          <a:bodyPr>
            <a:normAutofit/>
          </a:bodyPr>
          <a:lstStyle>
            <a:lvl1pPr>
              <a:defRPr sz="2200" b="1">
                <a:solidFill>
                  <a:schemeClr val="bg1"/>
                </a:solidFill>
                <a:latin typeface="Noto Serif" panose="02020502060505020204" pitchFamily="18"/>
                <a:ea typeface="Noto Serif" panose="02020502060505020204" pitchFamily="18"/>
                <a:cs typeface="Noto Serif" panose="02020502060505020204" pitchFamily="18"/>
              </a:defRPr>
            </a:lvl1pPr>
          </a:lstStyle>
          <a:p>
            <a:r>
              <a:rPr lang="en-US"/>
              <a:t>Add a title here</a:t>
            </a:r>
            <a:endParaRPr lang="de-CH"/>
          </a:p>
        </p:txBody>
      </p:sp>
      <p:sp>
        <p:nvSpPr>
          <p:cNvPr id="12" name="Rectangle 11">
            <a:extLst>
              <a:ext uri="{FF2B5EF4-FFF2-40B4-BE49-F238E27FC236}">
                <a16:creationId xmlns:a16="http://schemas.microsoft.com/office/drawing/2014/main" id="{F95EB810-656D-40D5-AE8F-0C2CE2831D36}"/>
              </a:ext>
            </a:extLst>
          </p:cNvPr>
          <p:cNvSpPr/>
          <p:nvPr userDrawn="1"/>
        </p:nvSpPr>
        <p:spPr>
          <a:xfrm>
            <a:off x="0" y="4913757"/>
            <a:ext cx="1809750" cy="234505"/>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endParaRPr lang="de-CH" dirty="0">
              <a:latin typeface="Noto Sans" panose="020B0502040504020204" pitchFamily="34" charset="0"/>
              <a:ea typeface="Noto Sans" panose="020B0502040504020204" pitchFamily="34" charset="0"/>
            </a:endParaRPr>
          </a:p>
        </p:txBody>
      </p:sp>
    </p:spTree>
    <p:extLst>
      <p:ext uri="{BB962C8B-B14F-4D97-AF65-F5344CB8AC3E}">
        <p14:creationId xmlns:p14="http://schemas.microsoft.com/office/powerpoint/2010/main" val="14052122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Layout X-Layer horizon 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EF2D342-B119-48F4-84D4-F9F92B2D2A0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2381"/>
            <a:ext cx="9144000" cy="5143500"/>
          </a:xfrm>
          <a:prstGeom prst="rect">
            <a:avLst/>
          </a:prstGeom>
        </p:spPr>
      </p:pic>
      <p:sp>
        <p:nvSpPr>
          <p:cNvPr id="3" name="Slide Number Placeholder 2">
            <a:extLst>
              <a:ext uri="{FF2B5EF4-FFF2-40B4-BE49-F238E27FC236}">
                <a16:creationId xmlns:a16="http://schemas.microsoft.com/office/drawing/2014/main" id="{D86EF6FE-215A-491A-8A5A-8E1CE600509F}"/>
              </a:ext>
            </a:extLst>
          </p:cNvPr>
          <p:cNvSpPr>
            <a:spLocks noGrp="1"/>
          </p:cNvSpPr>
          <p:nvPr>
            <p:ph type="sldNum" sz="quarter" idx="10"/>
          </p:nvPr>
        </p:nvSpPr>
        <p:spPr/>
        <p:txBody>
          <a:bodyPr/>
          <a:lstStyle>
            <a:lvl1pPr>
              <a:defRPr>
                <a:solidFill>
                  <a:schemeClr val="bg1"/>
                </a:solidFill>
              </a:defRPr>
            </a:lvl1pPr>
          </a:lstStyle>
          <a:p>
            <a:fld id="{6F42FDE4-A7DD-41A7-A0A6-9B649FB43336}" type="slidenum">
              <a:rPr lang="de-CH" smtClean="0"/>
              <a:pPr/>
              <a:t>‹Nr.›</a:t>
            </a:fld>
            <a:endParaRPr lang="de-CH" sz="1400">
              <a:latin typeface="+mj-lt"/>
              <a:ea typeface="+mj-ea"/>
              <a:cs typeface="+mj-cs"/>
            </a:endParaRPr>
          </a:p>
        </p:txBody>
      </p:sp>
      <p:sp>
        <p:nvSpPr>
          <p:cNvPr id="7" name="Text Placeholder 7">
            <a:extLst>
              <a:ext uri="{FF2B5EF4-FFF2-40B4-BE49-F238E27FC236}">
                <a16:creationId xmlns:a16="http://schemas.microsoft.com/office/drawing/2014/main" id="{B12AC6DE-0229-4CDE-B72D-8001245CFA28}"/>
              </a:ext>
            </a:extLst>
          </p:cNvPr>
          <p:cNvSpPr>
            <a:spLocks noGrp="1"/>
          </p:cNvSpPr>
          <p:nvPr>
            <p:ph type="body" sz="quarter" idx="11" hasCustomPrompt="1"/>
          </p:nvPr>
        </p:nvSpPr>
        <p:spPr>
          <a:xfrm>
            <a:off x="431800" y="1746039"/>
            <a:ext cx="8280400" cy="971550"/>
          </a:xfrm>
        </p:spPr>
        <p:txBody>
          <a:bodyPr>
            <a:noAutofit/>
          </a:bodyPr>
          <a:lstStyle>
            <a:lvl1pPr algn="ctr">
              <a:defRPr sz="6000" b="1">
                <a:solidFill>
                  <a:schemeClr val="bg1"/>
                </a:solidFill>
                <a:latin typeface="Noto Serif" panose="02020502060505020204" pitchFamily="18"/>
                <a:ea typeface="Noto Serif" panose="02020502060505020204" pitchFamily="18"/>
                <a:cs typeface="Noto Serif" panose="02020502060505020204" pitchFamily="18"/>
              </a:defRPr>
            </a:lvl1pPr>
          </a:lstStyle>
          <a:p>
            <a:pPr lvl="0"/>
            <a:r>
              <a:rPr lang="en-US"/>
              <a:t>Chapter X</a:t>
            </a:r>
          </a:p>
        </p:txBody>
      </p:sp>
      <p:pic>
        <p:nvPicPr>
          <p:cNvPr id="8" name="Graphic 7">
            <a:extLst>
              <a:ext uri="{FF2B5EF4-FFF2-40B4-BE49-F238E27FC236}">
                <a16:creationId xmlns:a16="http://schemas.microsoft.com/office/drawing/2014/main" id="{40B23960-4CD2-4240-8332-65FA8FFF8F41}"/>
              </a:ext>
            </a:extLst>
          </p:cNvPr>
          <p:cNvPicPr>
            <a:picLocks noChangeAspect="1"/>
          </p:cNvPicPr>
          <p:nvPr userDrawn="1"/>
        </p:nvPicPr>
        <p:blipFill rotWithShape="1">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t="9693" r="58924" b="1"/>
          <a:stretch/>
        </p:blipFill>
        <p:spPr>
          <a:xfrm>
            <a:off x="8064500" y="4734639"/>
            <a:ext cx="647700" cy="215756"/>
          </a:xfrm>
          <a:prstGeom prst="rect">
            <a:avLst/>
          </a:prstGeom>
        </p:spPr>
      </p:pic>
    </p:spTree>
    <p:extLst>
      <p:ext uri="{BB962C8B-B14F-4D97-AF65-F5344CB8AC3E}">
        <p14:creationId xmlns:p14="http://schemas.microsoft.com/office/powerpoint/2010/main" val="19996759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Layout X-Layer horizon 2">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725DBC5-B4FB-4C97-837E-CB0BFFB9DA71}"/>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0" y="2381"/>
            <a:ext cx="2232025" cy="5143500"/>
          </a:xfrm>
          <a:prstGeom prst="rect">
            <a:avLst/>
          </a:prstGeom>
        </p:spPr>
      </p:pic>
      <p:sp>
        <p:nvSpPr>
          <p:cNvPr id="3" name="Slide Number Placeholder 2">
            <a:extLst>
              <a:ext uri="{FF2B5EF4-FFF2-40B4-BE49-F238E27FC236}">
                <a16:creationId xmlns:a16="http://schemas.microsoft.com/office/drawing/2014/main" id="{D86EF6FE-215A-491A-8A5A-8E1CE600509F}"/>
              </a:ext>
            </a:extLst>
          </p:cNvPr>
          <p:cNvSpPr>
            <a:spLocks noGrp="1"/>
          </p:cNvSpPr>
          <p:nvPr>
            <p:ph type="sldNum" sz="quarter" idx="10"/>
          </p:nvPr>
        </p:nvSpPr>
        <p:spPr/>
        <p:txBody>
          <a:bodyPr/>
          <a:lstStyle>
            <a:lvl1pPr>
              <a:defRPr>
                <a:solidFill>
                  <a:schemeClr val="bg1"/>
                </a:solidFill>
              </a:defRPr>
            </a:lvl1pPr>
          </a:lstStyle>
          <a:p>
            <a:fld id="{6F42FDE4-A7DD-41A7-A0A6-9B649FB43336}" type="slidenum">
              <a:rPr lang="de-CH" smtClean="0"/>
              <a:pPr/>
              <a:t>‹Nr.›</a:t>
            </a:fld>
            <a:endParaRPr lang="de-CH" sz="1400">
              <a:latin typeface="+mj-lt"/>
              <a:ea typeface="+mj-ea"/>
              <a:cs typeface="+mj-cs"/>
            </a:endParaRPr>
          </a:p>
        </p:txBody>
      </p:sp>
      <p:pic>
        <p:nvPicPr>
          <p:cNvPr id="6" name="Grafik 11">
            <a:extLst>
              <a:ext uri="{FF2B5EF4-FFF2-40B4-BE49-F238E27FC236}">
                <a16:creationId xmlns:a16="http://schemas.microsoft.com/office/drawing/2014/main" id="{B31CBF6C-DE09-41A7-894D-8C3F8A14509E}"/>
              </a:ext>
            </a:extLst>
          </p:cNvPr>
          <p:cNvPicPr>
            <a:picLocks noChangeAspect="1"/>
          </p:cNvPicPr>
          <p:nvPr userDrawn="1"/>
        </p:nvPicPr>
        <p:blipFill>
          <a:blip r:embed="rId4" cstate="print">
            <a:biLevel thresh="25000"/>
            <a:extLst>
              <a:ext uri="{28A0092B-C50C-407E-A947-70E740481C1C}">
                <a14:useLocalDpi xmlns:a14="http://schemas.microsoft.com/office/drawing/2010/main" val="0"/>
              </a:ext>
            </a:extLst>
          </a:blip>
          <a:stretch>
            <a:fillRect/>
          </a:stretch>
        </p:blipFill>
        <p:spPr>
          <a:xfrm>
            <a:off x="8067282" y="4737391"/>
            <a:ext cx="649225" cy="179832"/>
          </a:xfrm>
          <a:prstGeom prst="rect">
            <a:avLst/>
          </a:prstGeom>
        </p:spPr>
      </p:pic>
      <p:pic>
        <p:nvPicPr>
          <p:cNvPr id="7" name="Picture 2" descr="\\cooper\Projects\SIX Group - officeatwork\Projects\PowerPoint\2015\Desktriptoren\SIX Innen.png">
            <a:extLst>
              <a:ext uri="{FF2B5EF4-FFF2-40B4-BE49-F238E27FC236}">
                <a16:creationId xmlns:a16="http://schemas.microsoft.com/office/drawing/2014/main" id="{613C3305-20D6-4BC5-BCBC-C2F789DA8515}"/>
              </a:ext>
            </a:extLst>
          </p:cNvPr>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8063173" y="4734371"/>
            <a:ext cx="649287" cy="179387"/>
          </a:xfrm>
          <a:prstGeom prst="rect">
            <a:avLst/>
          </a:prstGeom>
          <a:noFill/>
          <a:extLst>
            <a:ext uri="{909E8E84-426E-40DD-AFC4-6F175D3DCCD1}">
              <a14:hiddenFill xmlns:a14="http://schemas.microsoft.com/office/drawing/2010/main">
                <a:solidFill>
                  <a:srgbClr val="FFFFFF"/>
                </a:solidFill>
              </a14:hiddenFill>
            </a:ext>
          </a:extLst>
        </p:spPr>
      </p:pic>
      <p:sp>
        <p:nvSpPr>
          <p:cNvPr id="8" name="Title 1">
            <a:extLst>
              <a:ext uri="{FF2B5EF4-FFF2-40B4-BE49-F238E27FC236}">
                <a16:creationId xmlns:a16="http://schemas.microsoft.com/office/drawing/2014/main" id="{8D6447B6-C7F0-42C8-9F74-7F20B5E44C80}"/>
              </a:ext>
            </a:extLst>
          </p:cNvPr>
          <p:cNvSpPr>
            <a:spLocks noGrp="1"/>
          </p:cNvSpPr>
          <p:nvPr>
            <p:ph type="title" hasCustomPrompt="1"/>
          </p:nvPr>
        </p:nvSpPr>
        <p:spPr>
          <a:xfrm>
            <a:off x="431801" y="3564098"/>
            <a:ext cx="1691928" cy="936104"/>
          </a:xfrm>
          <a:prstGeom prst="rect">
            <a:avLst/>
          </a:prstGeom>
        </p:spPr>
        <p:txBody>
          <a:bodyPr/>
          <a:lstStyle>
            <a:lvl1pPr>
              <a:defRPr b="1">
                <a:solidFill>
                  <a:schemeClr val="bg1"/>
                </a:solidFill>
                <a:latin typeface="Noto Serif" panose="02020502060505020204" pitchFamily="18"/>
                <a:ea typeface="Noto Serif" panose="02020502060505020204" pitchFamily="18"/>
                <a:cs typeface="Noto Serif" panose="02020502060505020204" pitchFamily="18"/>
              </a:defRPr>
            </a:lvl1pPr>
          </a:lstStyle>
          <a:p>
            <a:r>
              <a:rPr lang="en-US"/>
              <a:t>Add a title here</a:t>
            </a:r>
            <a:endParaRPr lang="de-CH"/>
          </a:p>
        </p:txBody>
      </p:sp>
      <p:sp>
        <p:nvSpPr>
          <p:cNvPr id="9" name="Inhaltsplatzhalter 2">
            <a:extLst>
              <a:ext uri="{FF2B5EF4-FFF2-40B4-BE49-F238E27FC236}">
                <a16:creationId xmlns:a16="http://schemas.microsoft.com/office/drawing/2014/main" id="{5CB02291-2D8A-4493-A21E-EEFF8FAC5D5F}"/>
              </a:ext>
            </a:extLst>
          </p:cNvPr>
          <p:cNvSpPr>
            <a:spLocks noGrp="1"/>
          </p:cNvSpPr>
          <p:nvPr>
            <p:ph idx="11" hasCustomPrompt="1"/>
            <p:custDataLst>
              <p:tags r:id="rId1"/>
            </p:custDataLst>
          </p:nvPr>
        </p:nvSpPr>
        <p:spPr>
          <a:xfrm>
            <a:off x="2411760" y="1061963"/>
            <a:ext cx="5652740" cy="3456062"/>
          </a:xfrm>
        </p:spPr>
        <p:txBody>
          <a:bodyPr lIns="0" tIns="0" rIns="0" bIns="0">
            <a:normAutofit/>
          </a:bodyPr>
          <a:lstStyle>
            <a:lvl1pPr marL="285493" indent="-285493">
              <a:buFont typeface="Arial" panose="020B0604020202020204" pitchFamily="34" charset="0"/>
              <a:buChar char="•"/>
              <a:defRPr sz="1600" baseline="0">
                <a:solidFill>
                  <a:schemeClr val="tx1"/>
                </a:solidFill>
                <a:latin typeface="Noto Sans" panose="020B0502040504020204" pitchFamily="34"/>
                <a:ea typeface="Noto Sans" panose="020B0502040504020204" pitchFamily="34"/>
                <a:cs typeface="Noto Sans" panose="020B0502040504020204" pitchFamily="34"/>
              </a:defRPr>
            </a:lvl1pPr>
            <a:lvl2pPr marL="742281" indent="-285493">
              <a:buFont typeface="Symbol" panose="05050102010706020507" pitchFamily="18" charset="2"/>
              <a:buChar char="-"/>
              <a:defRPr sz="1798">
                <a:solidFill>
                  <a:schemeClr val="tx1"/>
                </a:solidFill>
                <a:latin typeface="Arial" panose="020B0604020202020204" pitchFamily="34" charset="0"/>
                <a:cs typeface="Arial" panose="020B0604020202020204" pitchFamily="34" charset="0"/>
              </a:defRPr>
            </a:lvl2pPr>
            <a:lvl3pPr marL="1141971" indent="-228394">
              <a:buFont typeface="Symbol" panose="05050102010706020507" pitchFamily="18" charset="2"/>
              <a:buChar char="-"/>
              <a:defRPr sz="1798">
                <a:solidFill>
                  <a:schemeClr val="tx1"/>
                </a:solidFill>
                <a:latin typeface="Arial" panose="020B0604020202020204" pitchFamily="34" charset="0"/>
                <a:cs typeface="Arial" panose="020B0604020202020204" pitchFamily="34" charset="0"/>
              </a:defRPr>
            </a:lvl3pPr>
            <a:lvl4pPr marL="1598760" indent="-228394">
              <a:buFont typeface="Symbol" panose="05050102010706020507" pitchFamily="18" charset="2"/>
              <a:buChar char="-"/>
              <a:defRPr sz="1599">
                <a:solidFill>
                  <a:schemeClr val="tx1"/>
                </a:solidFill>
                <a:latin typeface="Arial" panose="020B0604020202020204" pitchFamily="34" charset="0"/>
                <a:cs typeface="Arial" panose="020B0604020202020204" pitchFamily="34" charset="0"/>
              </a:defRPr>
            </a:lvl4pPr>
            <a:lvl5pPr marL="2055548" indent="-228394">
              <a:buFont typeface="Symbol" panose="05050102010706020507" pitchFamily="18" charset="2"/>
              <a:buChar char="-"/>
              <a:defRPr sz="1399">
                <a:solidFill>
                  <a:schemeClr val="tx1"/>
                </a:solidFill>
                <a:latin typeface="Arial" panose="020B0604020202020204" pitchFamily="34" charset="0"/>
                <a:cs typeface="Arial" panose="020B0604020202020204" pitchFamily="34" charset="0"/>
              </a:defRPr>
            </a:lvl5pPr>
          </a:lstStyle>
          <a:p>
            <a:pPr lvl="0"/>
            <a:r>
              <a:rPr lang="de-DE"/>
              <a:t>Click </a:t>
            </a:r>
            <a:r>
              <a:rPr lang="de-DE" err="1"/>
              <a:t>to</a:t>
            </a:r>
            <a:r>
              <a:rPr lang="de-DE"/>
              <a:t> </a:t>
            </a:r>
            <a:r>
              <a:rPr lang="de-DE" err="1"/>
              <a:t>add</a:t>
            </a:r>
            <a:r>
              <a:rPr lang="de-DE"/>
              <a:t> </a:t>
            </a:r>
            <a:r>
              <a:rPr lang="de-DE" err="1"/>
              <a:t>text</a:t>
            </a:r>
            <a:endParaRPr lang="de-DE"/>
          </a:p>
        </p:txBody>
      </p:sp>
    </p:spTree>
    <p:extLst>
      <p:ext uri="{BB962C8B-B14F-4D97-AF65-F5344CB8AC3E}">
        <p14:creationId xmlns:p14="http://schemas.microsoft.com/office/powerpoint/2010/main" val="38230936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Noto Serif">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9787A6-F9B0-49EB-A6E0-44D0EE4F3FB3}"/>
              </a:ext>
            </a:extLst>
          </p:cNvPr>
          <p:cNvSpPr>
            <a:spLocks noGrp="1"/>
          </p:cNvSpPr>
          <p:nvPr>
            <p:ph type="title" hasCustomPrompt="1"/>
          </p:nvPr>
        </p:nvSpPr>
        <p:spPr>
          <a:xfrm>
            <a:off x="431540" y="349805"/>
            <a:ext cx="7631633" cy="640150"/>
          </a:xfrm>
        </p:spPr>
        <p:txBody>
          <a:bodyPr/>
          <a:lstStyle>
            <a:lvl1pPr>
              <a:defRPr b="1">
                <a:latin typeface="Noto Serif" panose="02020502060505020204" pitchFamily="18"/>
                <a:ea typeface="Noto Serif" panose="02020502060505020204" pitchFamily="18"/>
                <a:cs typeface="Noto Serif" panose="02020502060505020204" pitchFamily="18"/>
              </a:defRPr>
            </a:lvl1pPr>
          </a:lstStyle>
          <a:p>
            <a:r>
              <a:rPr lang="en-US"/>
              <a:t>Add a title here</a:t>
            </a:r>
            <a:endParaRPr lang="de-CH"/>
          </a:p>
        </p:txBody>
      </p:sp>
      <p:sp>
        <p:nvSpPr>
          <p:cNvPr id="3" name="Slide Number Placeholder 2">
            <a:extLst>
              <a:ext uri="{FF2B5EF4-FFF2-40B4-BE49-F238E27FC236}">
                <a16:creationId xmlns:a16="http://schemas.microsoft.com/office/drawing/2014/main" id="{B9A0787D-8DAC-4A1C-B47E-AF0F53526A83}"/>
              </a:ext>
            </a:extLst>
          </p:cNvPr>
          <p:cNvSpPr>
            <a:spLocks noGrp="1"/>
          </p:cNvSpPr>
          <p:nvPr>
            <p:ph type="sldNum" sz="quarter" idx="10"/>
          </p:nvPr>
        </p:nvSpPr>
        <p:spPr/>
        <p:txBody>
          <a:bodyPr/>
          <a:lstStyle>
            <a:lvl1pPr>
              <a:defRPr>
                <a:latin typeface="Noto Sans" panose="020B0502040504020204" pitchFamily="34"/>
                <a:ea typeface="Noto Sans" panose="020B0502040504020204" pitchFamily="34"/>
                <a:cs typeface="Noto Sans" panose="020B0502040504020204" pitchFamily="34"/>
              </a:defRPr>
            </a:lvl1pPr>
          </a:lstStyle>
          <a:p>
            <a:fld id="{6F42FDE4-A7DD-41A7-A0A6-9B649FB43336}" type="slidenum">
              <a:rPr lang="de-CH" smtClean="0"/>
              <a:pPr/>
              <a:t>‹Nr.›</a:t>
            </a:fld>
            <a:endParaRPr lang="de-CH" sz="1400">
              <a:solidFill>
                <a:srgbClr val="FFFFFF"/>
              </a:solidFill>
            </a:endParaRPr>
          </a:p>
        </p:txBody>
      </p:sp>
      <p:sp>
        <p:nvSpPr>
          <p:cNvPr id="4" name="Inhaltsplatzhalter 2">
            <a:extLst>
              <a:ext uri="{FF2B5EF4-FFF2-40B4-BE49-F238E27FC236}">
                <a16:creationId xmlns:a16="http://schemas.microsoft.com/office/drawing/2014/main" id="{4220CEB8-1F92-46B7-BD10-CA00BF87AD93}"/>
              </a:ext>
            </a:extLst>
          </p:cNvPr>
          <p:cNvSpPr>
            <a:spLocks noGrp="1"/>
          </p:cNvSpPr>
          <p:nvPr>
            <p:ph idx="1" hasCustomPrompt="1"/>
            <p:custDataLst>
              <p:tags r:id="rId1"/>
            </p:custDataLst>
          </p:nvPr>
        </p:nvSpPr>
        <p:spPr>
          <a:xfrm>
            <a:off x="434569" y="1061963"/>
            <a:ext cx="7628604" cy="3456062"/>
          </a:xfrm>
        </p:spPr>
        <p:txBody>
          <a:bodyPr lIns="0" tIns="0" rIns="0" bIns="0">
            <a:normAutofit/>
          </a:bodyPr>
          <a:lstStyle>
            <a:lvl1pPr marL="285493" indent="-285493">
              <a:buFont typeface="Arial" panose="020B0604020202020204" pitchFamily="34" charset="0"/>
              <a:buChar char="•"/>
              <a:defRPr sz="1798" baseline="0">
                <a:solidFill>
                  <a:schemeClr val="tx1"/>
                </a:solidFill>
                <a:latin typeface="Noto Sans" panose="020B0502040504020204" pitchFamily="34"/>
                <a:ea typeface="Noto Sans" panose="020B0502040504020204" pitchFamily="34"/>
                <a:cs typeface="Noto Sans" panose="020B0502040504020204" pitchFamily="34"/>
              </a:defRPr>
            </a:lvl1pPr>
            <a:lvl2pPr marL="742281" indent="-285493">
              <a:buFont typeface="Symbol" panose="05050102010706020507" pitchFamily="18" charset="2"/>
              <a:buChar char="-"/>
              <a:defRPr sz="1798">
                <a:solidFill>
                  <a:schemeClr val="tx1"/>
                </a:solidFill>
                <a:latin typeface="Noto Sans" panose="020B0502040504020204" pitchFamily="34"/>
                <a:ea typeface="Noto Sans" panose="020B0502040504020204" pitchFamily="34"/>
                <a:cs typeface="Noto Sans" panose="020B0502040504020204" pitchFamily="34"/>
              </a:defRPr>
            </a:lvl2pPr>
            <a:lvl3pPr marL="1141971" indent="-228394">
              <a:buFont typeface="Symbol" panose="05050102010706020507" pitchFamily="18" charset="2"/>
              <a:buChar char="-"/>
              <a:defRPr sz="1798">
                <a:solidFill>
                  <a:schemeClr val="tx1"/>
                </a:solidFill>
                <a:latin typeface="Noto Sans" panose="020B0502040504020204" pitchFamily="34"/>
                <a:ea typeface="Noto Sans" panose="020B0502040504020204" pitchFamily="34"/>
                <a:cs typeface="Noto Sans" panose="020B0502040504020204" pitchFamily="34"/>
              </a:defRPr>
            </a:lvl3pPr>
            <a:lvl4pPr marL="1598760" indent="-228394">
              <a:buFont typeface="Symbol" panose="05050102010706020507" pitchFamily="18" charset="2"/>
              <a:buChar char="-"/>
              <a:defRPr sz="1599">
                <a:solidFill>
                  <a:schemeClr val="tx1"/>
                </a:solidFill>
                <a:latin typeface="Noto Sans" panose="020B0502040504020204" pitchFamily="34"/>
                <a:ea typeface="Noto Sans" panose="020B0502040504020204" pitchFamily="34"/>
                <a:cs typeface="Noto Sans" panose="020B0502040504020204" pitchFamily="34"/>
              </a:defRPr>
            </a:lvl4pPr>
            <a:lvl5pPr marL="2055548" indent="-228394">
              <a:buFont typeface="Symbol" panose="05050102010706020507" pitchFamily="18" charset="2"/>
              <a:buChar char="-"/>
              <a:defRPr sz="1399">
                <a:solidFill>
                  <a:schemeClr val="tx1"/>
                </a:solidFill>
                <a:latin typeface="Noto Sans" panose="020B0502040504020204" pitchFamily="34"/>
                <a:ea typeface="Noto Sans" panose="020B0502040504020204" pitchFamily="34"/>
                <a:cs typeface="Noto Sans" panose="020B0502040504020204" pitchFamily="34"/>
              </a:defRPr>
            </a:lvl5pPr>
          </a:lstStyle>
          <a:p>
            <a:pPr lvl="0"/>
            <a:r>
              <a:rPr lang="de-DE"/>
              <a:t>Click </a:t>
            </a:r>
            <a:r>
              <a:rPr lang="de-DE" err="1"/>
              <a:t>to</a:t>
            </a:r>
            <a:r>
              <a:rPr lang="de-DE"/>
              <a:t> </a:t>
            </a:r>
            <a:r>
              <a:rPr lang="de-DE" err="1"/>
              <a:t>add</a:t>
            </a:r>
            <a:r>
              <a:rPr lang="de-DE"/>
              <a:t> </a:t>
            </a:r>
            <a:r>
              <a:rPr lang="de-DE" err="1"/>
              <a:t>text</a:t>
            </a:r>
            <a:endParaRPr lang="de-DE"/>
          </a:p>
          <a:p>
            <a:pPr lvl="1"/>
            <a:r>
              <a:rPr lang="de-DE"/>
              <a:t>Second </a:t>
            </a:r>
            <a:r>
              <a:rPr lang="de-DE" err="1"/>
              <a:t>level</a:t>
            </a:r>
            <a:endParaRPr lang="de-DE"/>
          </a:p>
          <a:p>
            <a:pPr lvl="2"/>
            <a:r>
              <a:rPr lang="de-DE"/>
              <a:t>Third </a:t>
            </a:r>
            <a:r>
              <a:rPr lang="de-DE" err="1"/>
              <a:t>level</a:t>
            </a:r>
            <a:endParaRPr lang="de-DE"/>
          </a:p>
          <a:p>
            <a:pPr lvl="3"/>
            <a:r>
              <a:rPr lang="de-DE" err="1"/>
              <a:t>Fourth</a:t>
            </a:r>
            <a:r>
              <a:rPr lang="de-DE"/>
              <a:t> </a:t>
            </a:r>
            <a:r>
              <a:rPr lang="de-DE" err="1"/>
              <a:t>level</a:t>
            </a:r>
            <a:endParaRPr lang="de-DE"/>
          </a:p>
          <a:p>
            <a:pPr lvl="4"/>
            <a:r>
              <a:rPr lang="de-DE" err="1"/>
              <a:t>Fifth</a:t>
            </a:r>
            <a:r>
              <a:rPr lang="de-DE"/>
              <a:t> </a:t>
            </a:r>
            <a:r>
              <a:rPr lang="de-DE" err="1"/>
              <a:t>level</a:t>
            </a:r>
            <a:endParaRPr lang="de-CH"/>
          </a:p>
        </p:txBody>
      </p:sp>
      <p:pic>
        <p:nvPicPr>
          <p:cNvPr id="5" name="Picture 2" descr="\\cooper\Projects\SIX Group - officeatwork\Projects\PowerPoint\2015\Desktriptoren\SIX Innen.png">
            <a:extLst>
              <a:ext uri="{FF2B5EF4-FFF2-40B4-BE49-F238E27FC236}">
                <a16:creationId xmlns:a16="http://schemas.microsoft.com/office/drawing/2014/main" id="{17E1D092-BC3A-4BBF-A762-884AFCA0CD36}"/>
              </a:ext>
            </a:extLst>
          </p:cNvPr>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8063173" y="4734371"/>
            <a:ext cx="649287" cy="1793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7490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Layout X-Layer horizon 3">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29C9C57-2AA4-4B62-91EE-578DCAE20062}"/>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b="50000"/>
          <a:stretch/>
        </p:blipFill>
        <p:spPr>
          <a:xfrm>
            <a:off x="0" y="2381"/>
            <a:ext cx="9144000" cy="2571750"/>
          </a:xfrm>
          <a:prstGeom prst="rect">
            <a:avLst/>
          </a:prstGeom>
        </p:spPr>
      </p:pic>
      <p:sp>
        <p:nvSpPr>
          <p:cNvPr id="3" name="Slide Number Placeholder 2">
            <a:extLst>
              <a:ext uri="{FF2B5EF4-FFF2-40B4-BE49-F238E27FC236}">
                <a16:creationId xmlns:a16="http://schemas.microsoft.com/office/drawing/2014/main" id="{D86EF6FE-215A-491A-8A5A-8E1CE600509F}"/>
              </a:ext>
            </a:extLst>
          </p:cNvPr>
          <p:cNvSpPr>
            <a:spLocks noGrp="1"/>
          </p:cNvSpPr>
          <p:nvPr>
            <p:ph type="sldNum" sz="quarter" idx="10"/>
          </p:nvPr>
        </p:nvSpPr>
        <p:spPr/>
        <p:txBody>
          <a:bodyPr/>
          <a:lstStyle>
            <a:lvl1pPr>
              <a:defRPr>
                <a:solidFill>
                  <a:schemeClr val="tx1"/>
                </a:solidFill>
              </a:defRPr>
            </a:lvl1pPr>
          </a:lstStyle>
          <a:p>
            <a:fld id="{6F42FDE4-A7DD-41A7-A0A6-9B649FB43336}" type="slidenum">
              <a:rPr lang="de-CH" smtClean="0"/>
              <a:pPr/>
              <a:t>‹Nr.›</a:t>
            </a:fld>
            <a:endParaRPr lang="de-CH" sz="1400">
              <a:latin typeface="+mj-lt"/>
              <a:ea typeface="+mj-ea"/>
              <a:cs typeface="+mj-cs"/>
            </a:endParaRPr>
          </a:p>
        </p:txBody>
      </p:sp>
      <p:pic>
        <p:nvPicPr>
          <p:cNvPr id="6" name="Grafik 11">
            <a:extLst>
              <a:ext uri="{FF2B5EF4-FFF2-40B4-BE49-F238E27FC236}">
                <a16:creationId xmlns:a16="http://schemas.microsoft.com/office/drawing/2014/main" id="{B31CBF6C-DE09-41A7-894D-8C3F8A14509E}"/>
              </a:ext>
            </a:extLst>
          </p:cNvPr>
          <p:cNvPicPr>
            <a:picLocks noChangeAspect="1"/>
          </p:cNvPicPr>
          <p:nvPr userDrawn="1"/>
        </p:nvPicPr>
        <p:blipFill>
          <a:blip r:embed="rId5" cstate="print">
            <a:biLevel thresh="25000"/>
            <a:extLst>
              <a:ext uri="{28A0092B-C50C-407E-A947-70E740481C1C}">
                <a14:useLocalDpi xmlns:a14="http://schemas.microsoft.com/office/drawing/2010/main" val="0"/>
              </a:ext>
            </a:extLst>
          </a:blip>
          <a:stretch>
            <a:fillRect/>
          </a:stretch>
        </p:blipFill>
        <p:spPr>
          <a:xfrm>
            <a:off x="8067282" y="4737391"/>
            <a:ext cx="649225" cy="179832"/>
          </a:xfrm>
          <a:prstGeom prst="rect">
            <a:avLst/>
          </a:prstGeom>
        </p:spPr>
      </p:pic>
      <p:pic>
        <p:nvPicPr>
          <p:cNvPr id="7" name="Picture 2" descr="\\cooper\Projects\SIX Group - officeatwork\Projects\PowerPoint\2015\Desktriptoren\SIX Innen.png">
            <a:extLst>
              <a:ext uri="{FF2B5EF4-FFF2-40B4-BE49-F238E27FC236}">
                <a16:creationId xmlns:a16="http://schemas.microsoft.com/office/drawing/2014/main" id="{613C3305-20D6-4BC5-BCBC-C2F789DA8515}"/>
              </a:ext>
            </a:extLst>
          </p:cNvPr>
          <p:cNvPicPr>
            <a:picLocks noChangeAspect="1" noChangeArrowheads="1"/>
          </p:cNvPicPr>
          <p:nvPr userDrawn="1"/>
        </p:nvPicPr>
        <p:blipFill>
          <a:blip r:embed="rId6" cstate="print">
            <a:extLst>
              <a:ext uri="{28A0092B-C50C-407E-A947-70E740481C1C}">
                <a14:useLocalDpi xmlns:a14="http://schemas.microsoft.com/office/drawing/2010/main" val="0"/>
              </a:ext>
            </a:extLst>
          </a:blip>
          <a:srcRect/>
          <a:stretch>
            <a:fillRect/>
          </a:stretch>
        </p:blipFill>
        <p:spPr bwMode="auto">
          <a:xfrm>
            <a:off x="8063173" y="4734371"/>
            <a:ext cx="649287" cy="179387"/>
          </a:xfrm>
          <a:prstGeom prst="rect">
            <a:avLst/>
          </a:prstGeom>
          <a:noFill/>
          <a:extLst>
            <a:ext uri="{909E8E84-426E-40DD-AFC4-6F175D3DCCD1}">
              <a14:hiddenFill xmlns:a14="http://schemas.microsoft.com/office/drawing/2010/main">
                <a:solidFill>
                  <a:srgbClr val="FFFFFF"/>
                </a:solidFill>
              </a14:hiddenFill>
            </a:ext>
          </a:extLst>
        </p:spPr>
      </p:pic>
      <p:sp>
        <p:nvSpPr>
          <p:cNvPr id="15" name="Inhaltsplatzhalter 2">
            <a:extLst>
              <a:ext uri="{FF2B5EF4-FFF2-40B4-BE49-F238E27FC236}">
                <a16:creationId xmlns:a16="http://schemas.microsoft.com/office/drawing/2014/main" id="{22A0F572-9D01-4C58-8C94-B9682E41120F}"/>
              </a:ext>
            </a:extLst>
          </p:cNvPr>
          <p:cNvSpPr>
            <a:spLocks noGrp="1"/>
          </p:cNvSpPr>
          <p:nvPr>
            <p:ph idx="11" hasCustomPrompt="1"/>
            <p:custDataLst>
              <p:tags r:id="rId1"/>
            </p:custDataLst>
          </p:nvPr>
        </p:nvSpPr>
        <p:spPr>
          <a:xfrm>
            <a:off x="434569" y="2826159"/>
            <a:ext cx="6894860" cy="1638873"/>
          </a:xfrm>
        </p:spPr>
        <p:txBody>
          <a:bodyPr lIns="0" tIns="0" rIns="0" bIns="0">
            <a:normAutofit/>
          </a:bodyPr>
          <a:lstStyle>
            <a:lvl1pPr marL="285493" indent="-285493">
              <a:buFont typeface="Arial" panose="020B0604020202020204" pitchFamily="34" charset="0"/>
              <a:buChar char="•"/>
              <a:defRPr sz="1600" baseline="0">
                <a:solidFill>
                  <a:schemeClr val="tx1"/>
                </a:solidFill>
                <a:latin typeface="Noto Sans" panose="020B0502040504020204" pitchFamily="34"/>
                <a:ea typeface="Noto Sans" panose="020B0502040504020204" pitchFamily="34"/>
                <a:cs typeface="Noto Sans" panose="020B0502040504020204" pitchFamily="34"/>
              </a:defRPr>
            </a:lvl1pPr>
            <a:lvl2pPr marL="742281" indent="-285493">
              <a:buFont typeface="Symbol" panose="05050102010706020507" pitchFamily="18" charset="2"/>
              <a:buChar char="-"/>
              <a:defRPr sz="1798">
                <a:solidFill>
                  <a:schemeClr val="tx1"/>
                </a:solidFill>
                <a:latin typeface="Arial" panose="020B0604020202020204" pitchFamily="34" charset="0"/>
                <a:cs typeface="Arial" panose="020B0604020202020204" pitchFamily="34" charset="0"/>
              </a:defRPr>
            </a:lvl2pPr>
            <a:lvl3pPr marL="1141971" indent="-228394">
              <a:buFont typeface="Symbol" panose="05050102010706020507" pitchFamily="18" charset="2"/>
              <a:buChar char="-"/>
              <a:defRPr sz="1798">
                <a:solidFill>
                  <a:schemeClr val="tx1"/>
                </a:solidFill>
                <a:latin typeface="Arial" panose="020B0604020202020204" pitchFamily="34" charset="0"/>
                <a:cs typeface="Arial" panose="020B0604020202020204" pitchFamily="34" charset="0"/>
              </a:defRPr>
            </a:lvl3pPr>
            <a:lvl4pPr marL="1598760" indent="-228394">
              <a:buFont typeface="Symbol" panose="05050102010706020507" pitchFamily="18" charset="2"/>
              <a:buChar char="-"/>
              <a:defRPr sz="1599">
                <a:solidFill>
                  <a:schemeClr val="tx1"/>
                </a:solidFill>
                <a:latin typeface="Arial" panose="020B0604020202020204" pitchFamily="34" charset="0"/>
                <a:cs typeface="Arial" panose="020B0604020202020204" pitchFamily="34" charset="0"/>
              </a:defRPr>
            </a:lvl4pPr>
            <a:lvl5pPr marL="2055548" indent="-228394">
              <a:buFont typeface="Symbol" panose="05050102010706020507" pitchFamily="18" charset="2"/>
              <a:buChar char="-"/>
              <a:defRPr sz="1399">
                <a:solidFill>
                  <a:schemeClr val="tx1"/>
                </a:solidFill>
                <a:latin typeface="Arial" panose="020B0604020202020204" pitchFamily="34" charset="0"/>
                <a:cs typeface="Arial" panose="020B0604020202020204" pitchFamily="34" charset="0"/>
              </a:defRPr>
            </a:lvl5pPr>
          </a:lstStyle>
          <a:p>
            <a:pPr lvl="0"/>
            <a:r>
              <a:rPr lang="de-DE"/>
              <a:t>Click </a:t>
            </a:r>
            <a:r>
              <a:rPr lang="de-DE" err="1"/>
              <a:t>to</a:t>
            </a:r>
            <a:r>
              <a:rPr lang="de-DE"/>
              <a:t> </a:t>
            </a:r>
            <a:r>
              <a:rPr lang="de-DE" err="1"/>
              <a:t>add</a:t>
            </a:r>
            <a:r>
              <a:rPr lang="de-DE"/>
              <a:t> </a:t>
            </a:r>
            <a:r>
              <a:rPr lang="de-DE" err="1"/>
              <a:t>text</a:t>
            </a:r>
            <a:endParaRPr lang="de-DE"/>
          </a:p>
        </p:txBody>
      </p:sp>
      <p:sp>
        <p:nvSpPr>
          <p:cNvPr id="9" name="Inhaltsplatzhalter 2">
            <a:extLst>
              <a:ext uri="{FF2B5EF4-FFF2-40B4-BE49-F238E27FC236}">
                <a16:creationId xmlns:a16="http://schemas.microsoft.com/office/drawing/2014/main" id="{6F5B6B8C-06CF-4713-8D6A-DE7F83D2113C}"/>
              </a:ext>
            </a:extLst>
          </p:cNvPr>
          <p:cNvSpPr>
            <a:spLocks noGrp="1"/>
          </p:cNvSpPr>
          <p:nvPr>
            <p:ph idx="1" hasCustomPrompt="1"/>
            <p:custDataLst>
              <p:tags r:id="rId2"/>
            </p:custDataLst>
          </p:nvPr>
        </p:nvSpPr>
        <p:spPr>
          <a:xfrm>
            <a:off x="435953" y="1061963"/>
            <a:ext cx="6893476" cy="1152624"/>
          </a:xfrm>
        </p:spPr>
        <p:txBody>
          <a:bodyPr lIns="0" tIns="0" rIns="0" bIns="0">
            <a:normAutofit/>
          </a:bodyPr>
          <a:lstStyle>
            <a:lvl1pPr marL="0" indent="0">
              <a:buFont typeface="Arial" panose="020B0604020202020204" pitchFamily="34" charset="0"/>
              <a:buNone/>
              <a:defRPr sz="1600" baseline="0">
                <a:solidFill>
                  <a:schemeClr val="bg1"/>
                </a:solidFill>
                <a:latin typeface="Noto Sans" panose="020B0502040504020204" pitchFamily="34"/>
                <a:ea typeface="Noto Sans" panose="020B0502040504020204" pitchFamily="34"/>
                <a:cs typeface="Noto Sans" panose="020B0502040504020204" pitchFamily="34"/>
              </a:defRPr>
            </a:lvl1pPr>
            <a:lvl2pPr marL="742281" indent="-285493">
              <a:buFont typeface="Symbol" panose="05050102010706020507" pitchFamily="18" charset="2"/>
              <a:buChar char="-"/>
              <a:defRPr sz="1798">
                <a:solidFill>
                  <a:schemeClr val="bg1"/>
                </a:solidFill>
                <a:latin typeface="Arial" panose="020B0604020202020204" pitchFamily="34" charset="0"/>
                <a:cs typeface="Arial" panose="020B0604020202020204" pitchFamily="34" charset="0"/>
              </a:defRPr>
            </a:lvl2pPr>
            <a:lvl3pPr marL="1141971" indent="-228394">
              <a:buFont typeface="Symbol" panose="05050102010706020507" pitchFamily="18" charset="2"/>
              <a:buChar char="-"/>
              <a:defRPr sz="1798">
                <a:solidFill>
                  <a:schemeClr val="bg1"/>
                </a:solidFill>
                <a:latin typeface="Arial" panose="020B0604020202020204" pitchFamily="34" charset="0"/>
                <a:cs typeface="Arial" panose="020B0604020202020204" pitchFamily="34" charset="0"/>
              </a:defRPr>
            </a:lvl3pPr>
            <a:lvl4pPr marL="1598760" indent="-228394">
              <a:buFont typeface="Symbol" panose="05050102010706020507" pitchFamily="18" charset="2"/>
              <a:buChar char="-"/>
              <a:defRPr sz="1599">
                <a:solidFill>
                  <a:schemeClr val="bg1"/>
                </a:solidFill>
                <a:latin typeface="Arial" panose="020B0604020202020204" pitchFamily="34" charset="0"/>
                <a:cs typeface="Arial" panose="020B0604020202020204" pitchFamily="34" charset="0"/>
              </a:defRPr>
            </a:lvl4pPr>
            <a:lvl5pPr marL="2055548" indent="-228394">
              <a:buFont typeface="Symbol" panose="05050102010706020507" pitchFamily="18" charset="2"/>
              <a:buChar char="-"/>
              <a:defRPr sz="1399">
                <a:solidFill>
                  <a:schemeClr val="bg1"/>
                </a:solidFill>
                <a:latin typeface="Arial" panose="020B0604020202020204" pitchFamily="34" charset="0"/>
                <a:cs typeface="Arial" panose="020B0604020202020204" pitchFamily="34" charset="0"/>
              </a:defRPr>
            </a:lvl5pPr>
          </a:lstStyle>
          <a:p>
            <a:pPr lvl="0"/>
            <a:r>
              <a:rPr lang="de-DE"/>
              <a:t>Click </a:t>
            </a:r>
            <a:r>
              <a:rPr lang="de-DE" err="1"/>
              <a:t>to</a:t>
            </a:r>
            <a:r>
              <a:rPr lang="de-DE"/>
              <a:t> </a:t>
            </a:r>
            <a:r>
              <a:rPr lang="de-DE" err="1"/>
              <a:t>add</a:t>
            </a:r>
            <a:r>
              <a:rPr lang="de-DE"/>
              <a:t> </a:t>
            </a:r>
            <a:r>
              <a:rPr lang="de-DE" err="1"/>
              <a:t>text</a:t>
            </a:r>
            <a:endParaRPr lang="de-DE"/>
          </a:p>
        </p:txBody>
      </p:sp>
      <p:sp>
        <p:nvSpPr>
          <p:cNvPr id="10" name="Title 1">
            <a:extLst>
              <a:ext uri="{FF2B5EF4-FFF2-40B4-BE49-F238E27FC236}">
                <a16:creationId xmlns:a16="http://schemas.microsoft.com/office/drawing/2014/main" id="{94CC890A-2743-4B45-B32F-9FA01F230C2C}"/>
              </a:ext>
            </a:extLst>
          </p:cNvPr>
          <p:cNvSpPr>
            <a:spLocks noGrp="1"/>
          </p:cNvSpPr>
          <p:nvPr>
            <p:ph type="title" hasCustomPrompt="1"/>
          </p:nvPr>
        </p:nvSpPr>
        <p:spPr>
          <a:xfrm>
            <a:off x="433184" y="349805"/>
            <a:ext cx="6896245" cy="640150"/>
          </a:xfrm>
          <a:prstGeom prst="rect">
            <a:avLst/>
          </a:prstGeom>
        </p:spPr>
        <p:txBody>
          <a:bodyPr>
            <a:normAutofit/>
          </a:bodyPr>
          <a:lstStyle>
            <a:lvl1pPr>
              <a:defRPr sz="2200" b="1">
                <a:solidFill>
                  <a:schemeClr val="bg1"/>
                </a:solidFill>
                <a:latin typeface="Noto Serif" panose="02020502060505020204" pitchFamily="18"/>
                <a:ea typeface="Noto Serif" panose="02020502060505020204" pitchFamily="18"/>
                <a:cs typeface="Noto Serif" panose="02020502060505020204" pitchFamily="18"/>
              </a:defRPr>
            </a:lvl1pPr>
          </a:lstStyle>
          <a:p>
            <a:r>
              <a:rPr lang="en-US"/>
              <a:t>Add a title here</a:t>
            </a:r>
            <a:endParaRPr lang="de-CH"/>
          </a:p>
        </p:txBody>
      </p:sp>
    </p:spTree>
    <p:extLst>
      <p:ext uri="{BB962C8B-B14F-4D97-AF65-F5344CB8AC3E}">
        <p14:creationId xmlns:p14="http://schemas.microsoft.com/office/powerpoint/2010/main" val="13155611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15" name="Picture 14" descr="A picture containing sky, outdoor, building, city&#10;&#10;Description automatically generated">
            <a:extLst>
              <a:ext uri="{FF2B5EF4-FFF2-40B4-BE49-F238E27FC236}">
                <a16:creationId xmlns:a16="http://schemas.microsoft.com/office/drawing/2014/main" id="{9D7E48E7-EDC7-442B-BFAC-7F73EAC41A9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flipH="1">
            <a:off x="0" y="1735"/>
            <a:ext cx="9144000" cy="5146527"/>
          </a:xfrm>
          <a:prstGeom prst="rect">
            <a:avLst/>
          </a:prstGeom>
        </p:spPr>
      </p:pic>
      <p:pic>
        <p:nvPicPr>
          <p:cNvPr id="2" name="Picture 2" descr="\\cooper\Projects\SIX Group - officeatwork\Projects\PowerPoint\2015\Desktriptoren\SIX Innen.png">
            <a:extLst>
              <a:ext uri="{FF2B5EF4-FFF2-40B4-BE49-F238E27FC236}">
                <a16:creationId xmlns:a16="http://schemas.microsoft.com/office/drawing/2014/main" id="{6BDE9167-DBF6-741E-6C9E-99A347E4C790}"/>
              </a:ext>
            </a:extLst>
          </p:cNvPr>
          <p:cNvPicPr>
            <a:picLocks noChangeAspect="1" noChangeArrowheads="1"/>
          </p:cNvPicPr>
          <p:nvPr userDrawn="1"/>
        </p:nvPicPr>
        <p:blipFill>
          <a:blip r:embed="rId3" cstate="print">
            <a:biLevel thresh="25000"/>
            <a:extLst>
              <a:ext uri="{28A0092B-C50C-407E-A947-70E740481C1C}">
                <a14:useLocalDpi xmlns:a14="http://schemas.microsoft.com/office/drawing/2010/main" val="0"/>
              </a:ext>
            </a:extLst>
          </a:blip>
          <a:srcRect/>
          <a:stretch>
            <a:fillRect/>
          </a:stretch>
        </p:blipFill>
        <p:spPr bwMode="auto">
          <a:xfrm>
            <a:off x="658097" y="301708"/>
            <a:ext cx="649287" cy="1793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27299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9_Custom Layou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361F299-195D-48A0-B3F9-D3FD0DEBCBF6}"/>
              </a:ext>
            </a:extLst>
          </p:cNvPr>
          <p:cNvPicPr>
            <a:picLocks noChangeAspect="1"/>
          </p:cNvPicPr>
          <p:nvPr userDrawn="1"/>
        </p:nvPicPr>
        <p:blipFill>
          <a:blip r:embed="rId2">
            <a:extLst>
              <a:ext uri="{28A0092B-C50C-407E-A947-70E740481C1C}">
                <a14:useLocalDpi xmlns:a14="http://schemas.microsoft.com/office/drawing/2010/main"/>
              </a:ext>
            </a:extLst>
          </a:blip>
          <a:srcRect t="7773" b="7773"/>
          <a:stretch/>
        </p:blipFill>
        <p:spPr>
          <a:xfrm>
            <a:off x="0" y="-4"/>
            <a:ext cx="9144000" cy="5148267"/>
          </a:xfrm>
          <a:prstGeom prst="rect">
            <a:avLst/>
          </a:prstGeom>
        </p:spPr>
      </p:pic>
      <p:pic>
        <p:nvPicPr>
          <p:cNvPr id="8" name="Picture 2">
            <a:extLst>
              <a:ext uri="{FF2B5EF4-FFF2-40B4-BE49-F238E27FC236}">
                <a16:creationId xmlns:a16="http://schemas.microsoft.com/office/drawing/2014/main" id="{775B39FD-5355-090F-D93A-2E75CB990E51}"/>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p:blipFill>
        <p:spPr bwMode="auto">
          <a:xfrm>
            <a:off x="658097" y="302284"/>
            <a:ext cx="649287" cy="17823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13BCEA2-8942-4558-99F0-E3025FBBEDF3}"/>
              </a:ext>
            </a:extLst>
          </p:cNvPr>
          <p:cNvSpPr txBox="1"/>
          <p:nvPr userDrawn="1"/>
        </p:nvSpPr>
        <p:spPr>
          <a:xfrm>
            <a:off x="146434" y="4942017"/>
            <a:ext cx="1892300" cy="153888"/>
          </a:xfrm>
          <a:prstGeom prst="rect">
            <a:avLst/>
          </a:prstGeom>
          <a:noFill/>
        </p:spPr>
        <p:txBody>
          <a:bodyPr wrap="square" lIns="0" tIns="0" rIns="0" bIns="0" rtlCol="0">
            <a:spAutoFit/>
          </a:bodyPr>
          <a:lstStyle/>
          <a:p>
            <a:r>
              <a:rPr lang="en-US" sz="1000" dirty="0">
                <a:solidFill>
                  <a:schemeClr val="accent6"/>
                </a:solidFill>
                <a:latin typeface="Calibri" panose="020F0502020204030204" pitchFamily="34" charset="0"/>
                <a:cs typeface="Calibri" panose="020F0502020204030204" pitchFamily="34" charset="0"/>
              </a:rPr>
              <a:t>Sensitivity</a:t>
            </a:r>
            <a:r>
              <a:rPr lang="de-CH" sz="1000" dirty="0">
                <a:solidFill>
                  <a:schemeClr val="accent6"/>
                </a:solidFill>
                <a:latin typeface="Calibri" panose="020F0502020204030204" pitchFamily="34" charset="0"/>
                <a:cs typeface="Calibri" panose="020F0502020204030204" pitchFamily="34" charset="0"/>
              </a:rPr>
              <a:t>: C1 Public</a:t>
            </a:r>
          </a:p>
        </p:txBody>
      </p:sp>
    </p:spTree>
    <p:extLst>
      <p:ext uri="{BB962C8B-B14F-4D97-AF65-F5344CB8AC3E}">
        <p14:creationId xmlns:p14="http://schemas.microsoft.com/office/powerpoint/2010/main" val="15108607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pic>
        <p:nvPicPr>
          <p:cNvPr id="3" name="Picture 2" descr="A picture containing water, scene, overlooking, day&#10;&#10;Description automatically generated">
            <a:extLst>
              <a:ext uri="{FF2B5EF4-FFF2-40B4-BE49-F238E27FC236}">
                <a16:creationId xmlns:a16="http://schemas.microsoft.com/office/drawing/2014/main" id="{698F41E8-973C-427C-BF7B-5976EF5CEA11}"/>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t="5100" b="10447"/>
          <a:stretch/>
        </p:blipFill>
        <p:spPr>
          <a:xfrm>
            <a:off x="-1" y="-3"/>
            <a:ext cx="9144001" cy="5148266"/>
          </a:xfrm>
          <a:prstGeom prst="rect">
            <a:avLst/>
          </a:prstGeom>
        </p:spPr>
      </p:pic>
      <p:pic>
        <p:nvPicPr>
          <p:cNvPr id="8" name="Picture 2" descr="\\cooper\Projects\SIX Group - officeatwork\Projects\PowerPoint\2015\Desktriptoren\SIX Innen.png">
            <a:extLst>
              <a:ext uri="{FF2B5EF4-FFF2-40B4-BE49-F238E27FC236}">
                <a16:creationId xmlns:a16="http://schemas.microsoft.com/office/drawing/2014/main" id="{775B39FD-5355-090F-D93A-2E75CB990E51}"/>
              </a:ext>
            </a:extLst>
          </p:cNvPr>
          <p:cNvPicPr>
            <a:picLocks noChangeAspect="1" noChangeArrowheads="1"/>
          </p:cNvPicPr>
          <p:nvPr userDrawn="1"/>
        </p:nvPicPr>
        <p:blipFill>
          <a:blip r:embed="rId3" cstate="print">
            <a:biLevel thresh="25000"/>
            <a:extLst>
              <a:ext uri="{28A0092B-C50C-407E-A947-70E740481C1C}">
                <a14:useLocalDpi xmlns:a14="http://schemas.microsoft.com/office/drawing/2010/main" val="0"/>
              </a:ext>
            </a:extLst>
          </a:blip>
          <a:srcRect/>
          <a:stretch>
            <a:fillRect/>
          </a:stretch>
        </p:blipFill>
        <p:spPr bwMode="auto">
          <a:xfrm>
            <a:off x="658097" y="301708"/>
            <a:ext cx="649287" cy="17938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6C7CCCB-2A09-440E-9A8E-287583D267D5}"/>
              </a:ext>
            </a:extLst>
          </p:cNvPr>
          <p:cNvSpPr txBox="1"/>
          <p:nvPr userDrawn="1"/>
        </p:nvSpPr>
        <p:spPr>
          <a:xfrm>
            <a:off x="146434" y="4942017"/>
            <a:ext cx="1892300" cy="153888"/>
          </a:xfrm>
          <a:prstGeom prst="rect">
            <a:avLst/>
          </a:prstGeom>
          <a:noFill/>
        </p:spPr>
        <p:txBody>
          <a:bodyPr wrap="square" lIns="0" tIns="0" rIns="0" bIns="0" rtlCol="0">
            <a:spAutoFit/>
          </a:bodyPr>
          <a:lstStyle/>
          <a:p>
            <a:r>
              <a:rPr lang="en-US" sz="1000" dirty="0">
                <a:solidFill>
                  <a:schemeClr val="accent6"/>
                </a:solidFill>
                <a:latin typeface="Calibri" panose="020F0502020204030204" pitchFamily="34" charset="0"/>
                <a:cs typeface="Calibri" panose="020F0502020204030204" pitchFamily="34" charset="0"/>
              </a:rPr>
              <a:t>Sensitivity</a:t>
            </a:r>
            <a:r>
              <a:rPr lang="de-CH" sz="1000" dirty="0">
                <a:solidFill>
                  <a:schemeClr val="accent6"/>
                </a:solidFill>
                <a:latin typeface="Calibri" panose="020F0502020204030204" pitchFamily="34" charset="0"/>
                <a:cs typeface="Calibri" panose="020F0502020204030204" pitchFamily="34" charset="0"/>
              </a:rPr>
              <a:t>: C1 Public</a:t>
            </a:r>
          </a:p>
        </p:txBody>
      </p:sp>
    </p:spTree>
    <p:extLst>
      <p:ext uri="{BB962C8B-B14F-4D97-AF65-F5344CB8AC3E}">
        <p14:creationId xmlns:p14="http://schemas.microsoft.com/office/powerpoint/2010/main" val="41063827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1_Custom Layout">
    <p:spTree>
      <p:nvGrpSpPr>
        <p:cNvPr id="1" name=""/>
        <p:cNvGrpSpPr/>
        <p:nvPr/>
      </p:nvGrpSpPr>
      <p:grpSpPr>
        <a:xfrm>
          <a:off x="0" y="0"/>
          <a:ext cx="0" cy="0"/>
          <a:chOff x="0" y="0"/>
          <a:chExt cx="0" cy="0"/>
        </a:xfrm>
      </p:grpSpPr>
      <p:pic>
        <p:nvPicPr>
          <p:cNvPr id="11" name="Picture 10" descr="A few skyscrapers in a city&#10;&#10;Description automatically generated with low confidence">
            <a:extLst>
              <a:ext uri="{FF2B5EF4-FFF2-40B4-BE49-F238E27FC236}">
                <a16:creationId xmlns:a16="http://schemas.microsoft.com/office/drawing/2014/main" id="{92FEB541-F267-AB8F-99A7-A52BEC353929}"/>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t="11315" b="4232"/>
          <a:stretch/>
        </p:blipFill>
        <p:spPr>
          <a:xfrm>
            <a:off x="1" y="-2"/>
            <a:ext cx="9144000" cy="5148265"/>
          </a:xfrm>
          <a:prstGeom prst="rect">
            <a:avLst/>
          </a:prstGeom>
        </p:spPr>
      </p:pic>
      <p:sp>
        <p:nvSpPr>
          <p:cNvPr id="5" name="Rectangle 4">
            <a:extLst>
              <a:ext uri="{FF2B5EF4-FFF2-40B4-BE49-F238E27FC236}">
                <a16:creationId xmlns:a16="http://schemas.microsoft.com/office/drawing/2014/main" id="{3D9DD057-B93F-24F5-B6C7-A7220246A2FD}"/>
              </a:ext>
            </a:extLst>
          </p:cNvPr>
          <p:cNvSpPr/>
          <p:nvPr userDrawn="1"/>
        </p:nvSpPr>
        <p:spPr bwMode="gray">
          <a:xfrm rot="5400000" flipH="1">
            <a:off x="3922462" y="-73274"/>
            <a:ext cx="5148264" cy="5294810"/>
          </a:xfrm>
          <a:prstGeom prst="rect">
            <a:avLst/>
          </a:prstGeom>
          <a:gradFill>
            <a:gsLst>
              <a:gs pos="100000">
                <a:srgbClr val="225074">
                  <a:alpha val="0"/>
                </a:srgbClr>
              </a:gs>
              <a:gs pos="0">
                <a:srgbClr val="225074">
                  <a:alpha val="65000"/>
                </a:srgbClr>
              </a:gs>
              <a:gs pos="74000">
                <a:srgbClr val="225074">
                  <a:alpha val="33000"/>
                </a:srgbClr>
              </a:gs>
            </a:gsLst>
            <a:lin ang="5400000" scaled="1"/>
          </a:gra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endParaRPr lang="pl-PL" dirty="0">
              <a:latin typeface="Noto Sans" panose="020B0502040504020204" pitchFamily="34" charset="0"/>
              <a:ea typeface="Noto Sans" panose="020B0502040504020204" pitchFamily="34" charset="0"/>
            </a:endParaRPr>
          </a:p>
        </p:txBody>
      </p:sp>
      <p:pic>
        <p:nvPicPr>
          <p:cNvPr id="8" name="Picture 2" descr="\\cooper\Projects\SIX Group - officeatwork\Projects\PowerPoint\2015\Desktriptoren\SIX Innen.png">
            <a:extLst>
              <a:ext uri="{FF2B5EF4-FFF2-40B4-BE49-F238E27FC236}">
                <a16:creationId xmlns:a16="http://schemas.microsoft.com/office/drawing/2014/main" id="{775B39FD-5355-090F-D93A-2E75CB990E51}"/>
              </a:ext>
            </a:extLst>
          </p:cNvPr>
          <p:cNvPicPr>
            <a:picLocks noChangeAspect="1" noChangeArrowheads="1"/>
          </p:cNvPicPr>
          <p:nvPr userDrawn="1"/>
        </p:nvPicPr>
        <p:blipFill>
          <a:blip r:embed="rId3" cstate="print">
            <a:biLevel thresh="25000"/>
            <a:extLst>
              <a:ext uri="{28A0092B-C50C-407E-A947-70E740481C1C}">
                <a14:useLocalDpi xmlns:a14="http://schemas.microsoft.com/office/drawing/2010/main" val="0"/>
              </a:ext>
            </a:extLst>
          </a:blip>
          <a:srcRect/>
          <a:stretch>
            <a:fillRect/>
          </a:stretch>
        </p:blipFill>
        <p:spPr bwMode="auto">
          <a:xfrm>
            <a:off x="658097" y="301708"/>
            <a:ext cx="649287" cy="179387"/>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115CC8B0-8E88-4D5D-94BD-C641474D2BB8}"/>
              </a:ext>
            </a:extLst>
          </p:cNvPr>
          <p:cNvSpPr txBox="1"/>
          <p:nvPr userDrawn="1"/>
        </p:nvSpPr>
        <p:spPr>
          <a:xfrm>
            <a:off x="146434" y="4942017"/>
            <a:ext cx="1892300" cy="153888"/>
          </a:xfrm>
          <a:prstGeom prst="rect">
            <a:avLst/>
          </a:prstGeom>
          <a:noFill/>
        </p:spPr>
        <p:txBody>
          <a:bodyPr wrap="square" lIns="0" tIns="0" rIns="0" bIns="0" rtlCol="0">
            <a:spAutoFit/>
          </a:bodyPr>
          <a:lstStyle/>
          <a:p>
            <a:r>
              <a:rPr lang="en-US" sz="1000" dirty="0">
                <a:solidFill>
                  <a:schemeClr val="accent6"/>
                </a:solidFill>
                <a:latin typeface="Calibri" panose="020F0502020204030204" pitchFamily="34" charset="0"/>
                <a:cs typeface="Calibri" panose="020F0502020204030204" pitchFamily="34" charset="0"/>
              </a:rPr>
              <a:t>Sensitivity</a:t>
            </a:r>
            <a:r>
              <a:rPr lang="de-CH" sz="1000" dirty="0">
                <a:solidFill>
                  <a:schemeClr val="accent6"/>
                </a:solidFill>
                <a:latin typeface="Calibri" panose="020F0502020204030204" pitchFamily="34" charset="0"/>
                <a:cs typeface="Calibri" panose="020F0502020204030204" pitchFamily="34" charset="0"/>
              </a:rPr>
              <a:t>: C1 Public</a:t>
            </a:r>
          </a:p>
        </p:txBody>
      </p:sp>
    </p:spTree>
    <p:extLst>
      <p:ext uri="{BB962C8B-B14F-4D97-AF65-F5344CB8AC3E}">
        <p14:creationId xmlns:p14="http://schemas.microsoft.com/office/powerpoint/2010/main" val="29930515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6_Custom Layout">
    <p:spTree>
      <p:nvGrpSpPr>
        <p:cNvPr id="1" name=""/>
        <p:cNvGrpSpPr/>
        <p:nvPr/>
      </p:nvGrpSpPr>
      <p:grpSpPr>
        <a:xfrm>
          <a:off x="0" y="0"/>
          <a:ext cx="0" cy="0"/>
          <a:chOff x="0" y="0"/>
          <a:chExt cx="0" cy="0"/>
        </a:xfrm>
      </p:grpSpPr>
      <p:pic>
        <p:nvPicPr>
          <p:cNvPr id="10" name="Picture 9" descr="Background pattern&#10;&#10;Description automatically generated">
            <a:extLst>
              <a:ext uri="{FF2B5EF4-FFF2-40B4-BE49-F238E27FC236}">
                <a16:creationId xmlns:a16="http://schemas.microsoft.com/office/drawing/2014/main" id="{F0924382-609C-86F0-DFB8-93B05FD9F0F8}"/>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4706" y="0"/>
            <a:ext cx="9163367" cy="5148263"/>
          </a:xfrm>
          <a:prstGeom prst="rect">
            <a:avLst/>
          </a:prstGeom>
        </p:spPr>
      </p:pic>
      <p:sp>
        <p:nvSpPr>
          <p:cNvPr id="5" name="Rectangle 4">
            <a:extLst>
              <a:ext uri="{FF2B5EF4-FFF2-40B4-BE49-F238E27FC236}">
                <a16:creationId xmlns:a16="http://schemas.microsoft.com/office/drawing/2014/main" id="{3D9DD057-B93F-24F5-B6C7-A7220246A2FD}"/>
              </a:ext>
            </a:extLst>
          </p:cNvPr>
          <p:cNvSpPr/>
          <p:nvPr userDrawn="1"/>
        </p:nvSpPr>
        <p:spPr bwMode="gray">
          <a:xfrm rot="5400000" flipH="1">
            <a:off x="2009910" y="-2009905"/>
            <a:ext cx="5148264" cy="9168073"/>
          </a:xfrm>
          <a:prstGeom prst="rect">
            <a:avLst/>
          </a:prstGeom>
          <a:gradFill>
            <a:gsLst>
              <a:gs pos="100000">
                <a:srgbClr val="225074">
                  <a:alpha val="60000"/>
                </a:srgbClr>
              </a:gs>
              <a:gs pos="0">
                <a:srgbClr val="225074">
                  <a:alpha val="70000"/>
                </a:srgbClr>
              </a:gs>
              <a:gs pos="74000">
                <a:srgbClr val="225074">
                  <a:alpha val="70000"/>
                </a:srgbClr>
              </a:gs>
            </a:gsLst>
            <a:lin ang="5400000" scaled="1"/>
          </a:gra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endParaRPr lang="pl-PL" dirty="0">
              <a:latin typeface="Noto Sans" panose="020B0502040504020204" pitchFamily="34" charset="0"/>
              <a:ea typeface="Noto Sans" panose="020B0502040504020204" pitchFamily="34" charset="0"/>
            </a:endParaRPr>
          </a:p>
        </p:txBody>
      </p:sp>
      <p:pic>
        <p:nvPicPr>
          <p:cNvPr id="8" name="Picture 2" descr="\\cooper\Projects\SIX Group - officeatwork\Projects\PowerPoint\2015\Desktriptoren\SIX Innen.png">
            <a:extLst>
              <a:ext uri="{FF2B5EF4-FFF2-40B4-BE49-F238E27FC236}">
                <a16:creationId xmlns:a16="http://schemas.microsoft.com/office/drawing/2014/main" id="{775B39FD-5355-090F-D93A-2E75CB990E51}"/>
              </a:ext>
            </a:extLst>
          </p:cNvPr>
          <p:cNvPicPr>
            <a:picLocks noChangeAspect="1" noChangeArrowheads="1"/>
          </p:cNvPicPr>
          <p:nvPr userDrawn="1"/>
        </p:nvPicPr>
        <p:blipFill>
          <a:blip r:embed="rId3" cstate="print">
            <a:biLevel thresh="25000"/>
            <a:extLst>
              <a:ext uri="{28A0092B-C50C-407E-A947-70E740481C1C}">
                <a14:useLocalDpi xmlns:a14="http://schemas.microsoft.com/office/drawing/2010/main" val="0"/>
              </a:ext>
            </a:extLst>
          </a:blip>
          <a:srcRect/>
          <a:stretch>
            <a:fillRect/>
          </a:stretch>
        </p:blipFill>
        <p:spPr bwMode="auto">
          <a:xfrm>
            <a:off x="658097" y="301708"/>
            <a:ext cx="649287" cy="179387"/>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CE4F708C-E6A2-447B-9232-AF925B828F78}"/>
              </a:ext>
            </a:extLst>
          </p:cNvPr>
          <p:cNvSpPr txBox="1"/>
          <p:nvPr userDrawn="1"/>
        </p:nvSpPr>
        <p:spPr>
          <a:xfrm>
            <a:off x="146434" y="4942017"/>
            <a:ext cx="1892300" cy="153888"/>
          </a:xfrm>
          <a:prstGeom prst="rect">
            <a:avLst/>
          </a:prstGeom>
          <a:noFill/>
        </p:spPr>
        <p:txBody>
          <a:bodyPr wrap="square" lIns="0" tIns="0" rIns="0" bIns="0" rtlCol="0">
            <a:spAutoFit/>
          </a:bodyPr>
          <a:lstStyle/>
          <a:p>
            <a:r>
              <a:rPr lang="en-US" sz="1000" dirty="0">
                <a:solidFill>
                  <a:schemeClr val="accent6"/>
                </a:solidFill>
                <a:latin typeface="Calibri" panose="020F0502020204030204" pitchFamily="34" charset="0"/>
                <a:cs typeface="Calibri" panose="020F0502020204030204" pitchFamily="34" charset="0"/>
              </a:rPr>
              <a:t>Sensitivity</a:t>
            </a:r>
            <a:r>
              <a:rPr lang="de-CH" sz="1000" dirty="0">
                <a:solidFill>
                  <a:schemeClr val="accent6"/>
                </a:solidFill>
                <a:latin typeface="Calibri" panose="020F0502020204030204" pitchFamily="34" charset="0"/>
                <a:cs typeface="Calibri" panose="020F0502020204030204" pitchFamily="34" charset="0"/>
              </a:rPr>
              <a:t>: C1 Public</a:t>
            </a:r>
          </a:p>
        </p:txBody>
      </p:sp>
    </p:spTree>
    <p:extLst>
      <p:ext uri="{BB962C8B-B14F-4D97-AF65-F5344CB8AC3E}">
        <p14:creationId xmlns:p14="http://schemas.microsoft.com/office/powerpoint/2010/main" val="23802022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pic>
        <p:nvPicPr>
          <p:cNvPr id="12" name="Picture 2" descr="\\cooper\Projects\SIX Group - officeatwork\Projects\PowerPoint\2015\Desktriptoren\SIX Innen.png">
            <a:extLst>
              <a:ext uri="{FF2B5EF4-FFF2-40B4-BE49-F238E27FC236}">
                <a16:creationId xmlns:a16="http://schemas.microsoft.com/office/drawing/2014/main" id="{6F92597E-0D88-2E3E-D6CC-6922B9DCC5AC}"/>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658097" y="301708"/>
            <a:ext cx="649287" cy="1793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0184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5_Custom Layou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01F70CF-4BAE-49DE-8843-A1022DFB3D9F}"/>
              </a:ext>
            </a:extLst>
          </p:cNvPr>
          <p:cNvPicPr>
            <a:picLocks/>
          </p:cNvPicPr>
          <p:nvPr userDrawn="1"/>
        </p:nvPicPr>
        <p:blipFill>
          <a:blip r:embed="rId2">
            <a:extLst>
              <a:ext uri="{28A0092B-C50C-407E-A947-70E740481C1C}">
                <a14:useLocalDpi xmlns:a14="http://schemas.microsoft.com/office/drawing/2010/main" val="0"/>
              </a:ext>
            </a:extLst>
          </a:blip>
          <a:srcRect/>
          <a:stretch/>
        </p:blipFill>
        <p:spPr>
          <a:xfrm>
            <a:off x="0" y="-4"/>
            <a:ext cx="2861167" cy="5148000"/>
          </a:xfrm>
          <a:prstGeom prst="rect">
            <a:avLst/>
          </a:prstGeom>
        </p:spPr>
      </p:pic>
      <p:sp>
        <p:nvSpPr>
          <p:cNvPr id="57" name="TextBox 56">
            <a:extLst>
              <a:ext uri="{FF2B5EF4-FFF2-40B4-BE49-F238E27FC236}">
                <a16:creationId xmlns:a16="http://schemas.microsoft.com/office/drawing/2014/main" id="{EDF2DDB4-7DC2-3F4E-5EBD-BD24BD1C743C}"/>
              </a:ext>
            </a:extLst>
          </p:cNvPr>
          <p:cNvSpPr txBox="1"/>
          <p:nvPr userDrawn="1"/>
        </p:nvSpPr>
        <p:spPr>
          <a:xfrm>
            <a:off x="-841248" y="2974848"/>
            <a:ext cx="184731" cy="369332"/>
          </a:xfrm>
          <a:prstGeom prst="rect">
            <a:avLst/>
          </a:prstGeom>
          <a:noFill/>
        </p:spPr>
        <p:txBody>
          <a:bodyPr wrap="none" rtlCol="0">
            <a:spAutoFit/>
          </a:bodyPr>
          <a:lstStyle/>
          <a:p>
            <a:endParaRPr lang="en-US"/>
          </a:p>
        </p:txBody>
      </p:sp>
      <p:pic>
        <p:nvPicPr>
          <p:cNvPr id="2" name="Picture 2" descr="\\cooper\Projects\SIX Group - officeatwork\Projects\PowerPoint\2015\Desktriptoren\SIX Innen.png">
            <a:extLst>
              <a:ext uri="{FF2B5EF4-FFF2-40B4-BE49-F238E27FC236}">
                <a16:creationId xmlns:a16="http://schemas.microsoft.com/office/drawing/2014/main" id="{CEE840AA-CFED-FF8D-A2D9-013B86B2E833}"/>
              </a:ext>
            </a:extLst>
          </p:cNvPr>
          <p:cNvPicPr>
            <a:picLocks noChangeAspect="1" noChangeArrowheads="1"/>
          </p:cNvPicPr>
          <p:nvPr userDrawn="1"/>
        </p:nvPicPr>
        <p:blipFill>
          <a:blip r:embed="rId3" cstate="print">
            <a:biLevel thresh="25000"/>
            <a:extLst>
              <a:ext uri="{28A0092B-C50C-407E-A947-70E740481C1C}">
                <a14:useLocalDpi xmlns:a14="http://schemas.microsoft.com/office/drawing/2010/main" val="0"/>
              </a:ext>
            </a:extLst>
          </a:blip>
          <a:srcRect/>
          <a:stretch>
            <a:fillRect/>
          </a:stretch>
        </p:blipFill>
        <p:spPr bwMode="auto">
          <a:xfrm>
            <a:off x="658097" y="301708"/>
            <a:ext cx="649287" cy="17938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7E44A85-5B97-4588-9DA2-D8B72678B77E}"/>
              </a:ext>
            </a:extLst>
          </p:cNvPr>
          <p:cNvSpPr txBox="1"/>
          <p:nvPr userDrawn="1"/>
        </p:nvSpPr>
        <p:spPr>
          <a:xfrm>
            <a:off x="146434" y="4942017"/>
            <a:ext cx="1892300" cy="153888"/>
          </a:xfrm>
          <a:prstGeom prst="rect">
            <a:avLst/>
          </a:prstGeom>
          <a:noFill/>
        </p:spPr>
        <p:txBody>
          <a:bodyPr wrap="square" lIns="0" tIns="0" rIns="0" bIns="0" rtlCol="0">
            <a:spAutoFit/>
          </a:bodyPr>
          <a:lstStyle/>
          <a:p>
            <a:r>
              <a:rPr lang="en-US" sz="1000" dirty="0">
                <a:solidFill>
                  <a:schemeClr val="accent6"/>
                </a:solidFill>
                <a:latin typeface="Calibri" panose="020F0502020204030204" pitchFamily="34" charset="0"/>
                <a:cs typeface="Calibri" panose="020F0502020204030204" pitchFamily="34" charset="0"/>
              </a:rPr>
              <a:t>Sensitivity</a:t>
            </a:r>
            <a:r>
              <a:rPr lang="de-CH" sz="1000" dirty="0">
                <a:solidFill>
                  <a:schemeClr val="accent6"/>
                </a:solidFill>
                <a:latin typeface="Calibri" panose="020F0502020204030204" pitchFamily="34" charset="0"/>
                <a:cs typeface="Calibri" panose="020F0502020204030204" pitchFamily="34" charset="0"/>
              </a:rPr>
              <a:t>: C1 Public</a:t>
            </a:r>
          </a:p>
        </p:txBody>
      </p:sp>
    </p:spTree>
    <p:extLst>
      <p:ext uri="{BB962C8B-B14F-4D97-AF65-F5344CB8AC3E}">
        <p14:creationId xmlns:p14="http://schemas.microsoft.com/office/powerpoint/2010/main" val="906000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8_Custom Layout">
    <p:spTree>
      <p:nvGrpSpPr>
        <p:cNvPr id="1" name=""/>
        <p:cNvGrpSpPr/>
        <p:nvPr/>
      </p:nvGrpSpPr>
      <p:grpSpPr>
        <a:xfrm>
          <a:off x="0" y="0"/>
          <a:ext cx="0" cy="0"/>
          <a:chOff x="0" y="0"/>
          <a:chExt cx="0" cy="0"/>
        </a:xfrm>
      </p:grpSpPr>
      <p:pic>
        <p:nvPicPr>
          <p:cNvPr id="10" name="Picture 9" descr="A view of a city at night&#10;&#10;Description automatically generated">
            <a:extLst>
              <a:ext uri="{FF2B5EF4-FFF2-40B4-BE49-F238E27FC236}">
                <a16:creationId xmlns:a16="http://schemas.microsoft.com/office/drawing/2014/main" id="{454195BE-875C-F7A3-69AA-04F34DA6B04B}"/>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1" y="0"/>
            <a:ext cx="2863781" cy="5148263"/>
          </a:xfrm>
          <a:prstGeom prst="rect">
            <a:avLst/>
          </a:prstGeom>
        </p:spPr>
      </p:pic>
      <p:sp>
        <p:nvSpPr>
          <p:cNvPr id="57" name="TextBox 56">
            <a:extLst>
              <a:ext uri="{FF2B5EF4-FFF2-40B4-BE49-F238E27FC236}">
                <a16:creationId xmlns:a16="http://schemas.microsoft.com/office/drawing/2014/main" id="{EDF2DDB4-7DC2-3F4E-5EBD-BD24BD1C743C}"/>
              </a:ext>
            </a:extLst>
          </p:cNvPr>
          <p:cNvSpPr txBox="1"/>
          <p:nvPr userDrawn="1"/>
        </p:nvSpPr>
        <p:spPr>
          <a:xfrm>
            <a:off x="-841248" y="2974848"/>
            <a:ext cx="184731" cy="369332"/>
          </a:xfrm>
          <a:prstGeom prst="rect">
            <a:avLst/>
          </a:prstGeom>
          <a:noFill/>
        </p:spPr>
        <p:txBody>
          <a:bodyPr wrap="none" rtlCol="0">
            <a:spAutoFit/>
          </a:bodyPr>
          <a:lstStyle/>
          <a:p>
            <a:endParaRPr lang="en-US"/>
          </a:p>
        </p:txBody>
      </p:sp>
      <p:pic>
        <p:nvPicPr>
          <p:cNvPr id="5" name="Graphic 4">
            <a:extLst>
              <a:ext uri="{FF2B5EF4-FFF2-40B4-BE49-F238E27FC236}">
                <a16:creationId xmlns:a16="http://schemas.microsoft.com/office/drawing/2014/main" id="{81477C3D-43B2-ED78-9B9F-F32BD6954B4B}"/>
              </a:ext>
            </a:extLst>
          </p:cNvPr>
          <p:cNvPicPr>
            <a:picLocks noChangeAspect="1"/>
          </p:cNvPicPr>
          <p:nvPr userDrawn="1"/>
        </p:nvPicPr>
        <p:blipFill rotWithShape="1">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t="9693" r="58924" b="1"/>
          <a:stretch/>
        </p:blipFill>
        <p:spPr bwMode="gray">
          <a:xfrm>
            <a:off x="658885" y="290121"/>
            <a:ext cx="642141" cy="213904"/>
          </a:xfrm>
          <a:prstGeom prst="rect">
            <a:avLst/>
          </a:prstGeom>
        </p:spPr>
      </p:pic>
      <p:sp>
        <p:nvSpPr>
          <p:cNvPr id="7" name="TextBox 6">
            <a:extLst>
              <a:ext uri="{FF2B5EF4-FFF2-40B4-BE49-F238E27FC236}">
                <a16:creationId xmlns:a16="http://schemas.microsoft.com/office/drawing/2014/main" id="{6E86318C-34C0-4251-AE19-8CE34B896C34}"/>
              </a:ext>
            </a:extLst>
          </p:cNvPr>
          <p:cNvSpPr txBox="1"/>
          <p:nvPr userDrawn="1"/>
        </p:nvSpPr>
        <p:spPr>
          <a:xfrm>
            <a:off x="146434" y="4942017"/>
            <a:ext cx="1892300" cy="153888"/>
          </a:xfrm>
          <a:prstGeom prst="rect">
            <a:avLst/>
          </a:prstGeom>
          <a:noFill/>
        </p:spPr>
        <p:txBody>
          <a:bodyPr wrap="square" lIns="0" tIns="0" rIns="0" bIns="0" rtlCol="0">
            <a:spAutoFit/>
          </a:bodyPr>
          <a:lstStyle/>
          <a:p>
            <a:r>
              <a:rPr lang="en-US" sz="1000" dirty="0">
                <a:solidFill>
                  <a:schemeClr val="accent6"/>
                </a:solidFill>
                <a:latin typeface="Calibri" panose="020F0502020204030204" pitchFamily="34" charset="0"/>
                <a:cs typeface="Calibri" panose="020F0502020204030204" pitchFamily="34" charset="0"/>
              </a:rPr>
              <a:t>Sensitivity</a:t>
            </a:r>
            <a:r>
              <a:rPr lang="de-CH" sz="1000" dirty="0">
                <a:solidFill>
                  <a:schemeClr val="accent6"/>
                </a:solidFill>
                <a:latin typeface="Calibri" panose="020F0502020204030204" pitchFamily="34" charset="0"/>
                <a:cs typeface="Calibri" panose="020F0502020204030204" pitchFamily="34" charset="0"/>
              </a:rPr>
              <a:t>: C1 Public</a:t>
            </a:r>
          </a:p>
        </p:txBody>
      </p:sp>
    </p:spTree>
    <p:extLst>
      <p:ext uri="{BB962C8B-B14F-4D97-AF65-F5344CB8AC3E}">
        <p14:creationId xmlns:p14="http://schemas.microsoft.com/office/powerpoint/2010/main" val="3285823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FC42DED-EBA8-2760-7A2B-214BC631DEE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0" y="0"/>
            <a:ext cx="4382186" cy="5143503"/>
          </a:xfrm>
          <a:prstGeom prst="rect">
            <a:avLst/>
          </a:prstGeom>
        </p:spPr>
      </p:pic>
      <p:sp>
        <p:nvSpPr>
          <p:cNvPr id="57" name="TextBox 56">
            <a:extLst>
              <a:ext uri="{FF2B5EF4-FFF2-40B4-BE49-F238E27FC236}">
                <a16:creationId xmlns:a16="http://schemas.microsoft.com/office/drawing/2014/main" id="{EDF2DDB4-7DC2-3F4E-5EBD-BD24BD1C743C}"/>
              </a:ext>
            </a:extLst>
          </p:cNvPr>
          <p:cNvSpPr txBox="1"/>
          <p:nvPr userDrawn="1"/>
        </p:nvSpPr>
        <p:spPr>
          <a:xfrm>
            <a:off x="-841248" y="2974848"/>
            <a:ext cx="184731" cy="369332"/>
          </a:xfrm>
          <a:prstGeom prst="rect">
            <a:avLst/>
          </a:prstGeom>
          <a:noFill/>
        </p:spPr>
        <p:txBody>
          <a:bodyPr wrap="none" rtlCol="0">
            <a:spAutoFit/>
          </a:bodyPr>
          <a:lstStyle/>
          <a:p>
            <a:endParaRPr lang="en-US"/>
          </a:p>
        </p:txBody>
      </p:sp>
      <p:pic>
        <p:nvPicPr>
          <p:cNvPr id="3" name="Graphic 2">
            <a:extLst>
              <a:ext uri="{FF2B5EF4-FFF2-40B4-BE49-F238E27FC236}">
                <a16:creationId xmlns:a16="http://schemas.microsoft.com/office/drawing/2014/main" id="{27117908-A1E6-7631-BEF5-7D8ED9BD17F8}"/>
              </a:ext>
            </a:extLst>
          </p:cNvPr>
          <p:cNvPicPr>
            <a:picLocks noChangeAspect="1"/>
          </p:cNvPicPr>
          <p:nvPr userDrawn="1"/>
        </p:nvPicPr>
        <p:blipFill rotWithShape="1">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t="9693" r="58924" b="1"/>
          <a:stretch/>
        </p:blipFill>
        <p:spPr bwMode="gray">
          <a:xfrm>
            <a:off x="658885" y="290121"/>
            <a:ext cx="642141" cy="213904"/>
          </a:xfrm>
          <a:prstGeom prst="rect">
            <a:avLst/>
          </a:prstGeom>
        </p:spPr>
      </p:pic>
      <p:sp>
        <p:nvSpPr>
          <p:cNvPr id="6" name="TextBox 5">
            <a:extLst>
              <a:ext uri="{FF2B5EF4-FFF2-40B4-BE49-F238E27FC236}">
                <a16:creationId xmlns:a16="http://schemas.microsoft.com/office/drawing/2014/main" id="{06DE1EE7-59FB-4271-AE86-4115A5824F1C}"/>
              </a:ext>
            </a:extLst>
          </p:cNvPr>
          <p:cNvSpPr txBox="1"/>
          <p:nvPr userDrawn="1"/>
        </p:nvSpPr>
        <p:spPr>
          <a:xfrm>
            <a:off x="146434" y="4942017"/>
            <a:ext cx="1892300" cy="153888"/>
          </a:xfrm>
          <a:prstGeom prst="rect">
            <a:avLst/>
          </a:prstGeom>
          <a:noFill/>
        </p:spPr>
        <p:txBody>
          <a:bodyPr wrap="square" lIns="0" tIns="0" rIns="0" bIns="0" rtlCol="0">
            <a:spAutoFit/>
          </a:bodyPr>
          <a:lstStyle/>
          <a:p>
            <a:r>
              <a:rPr lang="en-US" sz="1000" dirty="0">
                <a:solidFill>
                  <a:schemeClr val="accent6"/>
                </a:solidFill>
                <a:latin typeface="Calibri" panose="020F0502020204030204" pitchFamily="34" charset="0"/>
                <a:cs typeface="Calibri" panose="020F0502020204030204" pitchFamily="34" charset="0"/>
              </a:rPr>
              <a:t>Sensitivity</a:t>
            </a:r>
            <a:r>
              <a:rPr lang="de-CH" sz="1000" dirty="0">
                <a:solidFill>
                  <a:schemeClr val="accent6"/>
                </a:solidFill>
                <a:latin typeface="Calibri" panose="020F0502020204030204" pitchFamily="34" charset="0"/>
                <a:cs typeface="Calibri" panose="020F0502020204030204" pitchFamily="34" charset="0"/>
              </a:rPr>
              <a:t>: C1 Public</a:t>
            </a:r>
          </a:p>
        </p:txBody>
      </p:sp>
      <p:pic>
        <p:nvPicPr>
          <p:cNvPr id="4" name="Picture 2" descr="\\cooper\Projects\SIX Group - officeatwork\Projects\PowerPoint\2015\Desktriptoren\SIX Innen.png">
            <a:extLst>
              <a:ext uri="{FF2B5EF4-FFF2-40B4-BE49-F238E27FC236}">
                <a16:creationId xmlns:a16="http://schemas.microsoft.com/office/drawing/2014/main" id="{35478235-F844-8BFA-AFFE-AB2BDFFE4B11}"/>
              </a:ext>
            </a:extLst>
          </p:cNvPr>
          <p:cNvPicPr>
            <a:picLocks noChangeAspect="1" noChangeArrowheads="1"/>
          </p:cNvPicPr>
          <p:nvPr userDrawn="1"/>
        </p:nvPicPr>
        <p:blipFill>
          <a:blip r:embed="rId5" cstate="print">
            <a:biLevel thresh="25000"/>
            <a:extLst>
              <a:ext uri="{28A0092B-C50C-407E-A947-70E740481C1C}">
                <a14:useLocalDpi xmlns:a14="http://schemas.microsoft.com/office/drawing/2010/main" val="0"/>
              </a:ext>
            </a:extLst>
          </a:blip>
          <a:srcRect/>
          <a:stretch>
            <a:fillRect/>
          </a:stretch>
        </p:blipFill>
        <p:spPr bwMode="auto">
          <a:xfrm>
            <a:off x="658097" y="301708"/>
            <a:ext cx="649287" cy="1793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1945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X-layer solid cover">
    <p:spTree>
      <p:nvGrpSpPr>
        <p:cNvPr id="1" name=""/>
        <p:cNvGrpSpPr/>
        <p:nvPr/>
      </p:nvGrpSpPr>
      <p:grpSpPr>
        <a:xfrm>
          <a:off x="0" y="0"/>
          <a:ext cx="0" cy="0"/>
          <a:chOff x="0" y="0"/>
          <a:chExt cx="0" cy="0"/>
        </a:xfrm>
      </p:grpSpPr>
      <p:sp>
        <p:nvSpPr>
          <p:cNvPr id="10" name="Untertitel 2" hidden="1">
            <a:extLst>
              <a:ext uri="{FF2B5EF4-FFF2-40B4-BE49-F238E27FC236}">
                <a16:creationId xmlns:a16="http://schemas.microsoft.com/office/drawing/2014/main" id="{9D00D0B2-B5D5-4200-A68A-383DEA6E4350}"/>
              </a:ext>
            </a:extLst>
          </p:cNvPr>
          <p:cNvSpPr txBox="1">
            <a:spLocks/>
          </p:cNvSpPr>
          <p:nvPr userDrawn="1">
            <p:custDataLst>
              <p:tags r:id="rId1"/>
            </p:custDataLst>
          </p:nvPr>
        </p:nvSpPr>
        <p:spPr>
          <a:xfrm>
            <a:off x="1475658" y="1322701"/>
            <a:ext cx="5670053" cy="685810"/>
          </a:xfrm>
          <a:prstGeom prst="rect">
            <a:avLst/>
          </a:prstGeom>
        </p:spPr>
        <p:txBody>
          <a:bodyPr vert="horz" lIns="0" tIns="0" rIns="0" bIns="0" rtlCol="0">
            <a:noAutofit/>
          </a:bodyPr>
          <a:lstStyle>
            <a:lvl1pPr marL="0" indent="0" algn="l" defTabSz="914400" rtl="0" eaLnBrk="1" latinLnBrk="0" hangingPunct="1">
              <a:lnSpc>
                <a:spcPct val="120000"/>
              </a:lnSpc>
              <a:spcBef>
                <a:spcPct val="20000"/>
              </a:spcBef>
              <a:buFont typeface="Arial" panose="020B0604020202020204" pitchFamily="34" charset="0"/>
              <a:buNone/>
              <a:defRPr lang="en-US" sz="1798" kern="1200">
                <a:solidFill>
                  <a:schemeClr val="bg1"/>
                </a:solidFill>
                <a:latin typeface="Noto Sans" panose="020B0502040504020204" pitchFamily="34"/>
                <a:ea typeface="Noto Sans" panose="020B0502040504020204" pitchFamily="34"/>
                <a:cs typeface="Noto Sans" panose="020B0502040504020204" pitchFamily="34"/>
              </a:defRPr>
            </a:lvl1pPr>
            <a:lvl2pPr marL="456789" indent="0" algn="ctr" defTabSz="914400" rtl="0" eaLnBrk="1" latinLnBrk="0" hangingPunct="1">
              <a:spcBef>
                <a:spcPct val="20000"/>
              </a:spcBef>
              <a:buFont typeface="Arial" panose="020B0604020202020204" pitchFamily="34" charset="0"/>
              <a:buNone/>
              <a:defRPr lang="en-US" sz="2000" kern="1200">
                <a:solidFill>
                  <a:schemeClr val="tx1">
                    <a:tint val="75000"/>
                  </a:schemeClr>
                </a:solidFill>
                <a:latin typeface="Noto Sans" panose="020B0502040504020204" pitchFamily="34"/>
                <a:ea typeface="Noto Sans" panose="020B0502040504020204" pitchFamily="34"/>
                <a:cs typeface="Noto Sans" panose="020B0502040504020204" pitchFamily="34"/>
              </a:defRPr>
            </a:lvl2pPr>
            <a:lvl3pPr marL="913577" indent="0" algn="ctr" defTabSz="914400" rtl="0" eaLnBrk="1" latinLnBrk="0" hangingPunct="1">
              <a:spcBef>
                <a:spcPct val="20000"/>
              </a:spcBef>
              <a:buFont typeface="Arial" panose="020B0604020202020204" pitchFamily="34" charset="0"/>
              <a:buNone/>
              <a:defRPr lang="en-US" sz="2000" kern="1200">
                <a:solidFill>
                  <a:schemeClr val="tx1">
                    <a:tint val="75000"/>
                  </a:schemeClr>
                </a:solidFill>
                <a:latin typeface="Noto Sans" panose="020B0502040504020204" pitchFamily="34"/>
                <a:ea typeface="Noto Sans" panose="020B0502040504020204" pitchFamily="34"/>
                <a:cs typeface="Noto Sans" panose="020B0502040504020204" pitchFamily="34"/>
              </a:defRPr>
            </a:lvl3pPr>
            <a:lvl4pPr marL="1370366" indent="0" algn="ctr" defTabSz="914400" rtl="0" eaLnBrk="1" latinLnBrk="0" hangingPunct="1">
              <a:spcBef>
                <a:spcPct val="20000"/>
              </a:spcBef>
              <a:buFont typeface="Arial" panose="020B0604020202020204" pitchFamily="34" charset="0"/>
              <a:buNone/>
              <a:defRPr lang="en-US" sz="2000" kern="1200">
                <a:solidFill>
                  <a:schemeClr val="tx1">
                    <a:tint val="75000"/>
                  </a:schemeClr>
                </a:solidFill>
                <a:latin typeface="Noto Sans" panose="020B0502040504020204" pitchFamily="34"/>
                <a:ea typeface="Noto Sans" panose="020B0502040504020204" pitchFamily="34"/>
                <a:cs typeface="Noto Sans" panose="020B0502040504020204" pitchFamily="34"/>
              </a:defRPr>
            </a:lvl4pPr>
            <a:lvl5pPr marL="1827154" indent="0" algn="ctr" defTabSz="914400" rtl="0" eaLnBrk="1" latinLnBrk="0" hangingPunct="1">
              <a:spcBef>
                <a:spcPct val="20000"/>
              </a:spcBef>
              <a:buFont typeface="Arial" panose="020B0604020202020204" pitchFamily="34" charset="0"/>
              <a:buNone/>
              <a:defRPr lang="en-US" sz="2000" kern="1200">
                <a:solidFill>
                  <a:schemeClr val="tx1">
                    <a:tint val="75000"/>
                  </a:schemeClr>
                </a:solidFill>
                <a:latin typeface="Noto Sans" panose="020B0502040504020204" pitchFamily="34"/>
                <a:ea typeface="Noto Sans" panose="020B0502040504020204" pitchFamily="34"/>
                <a:cs typeface="Noto Sans" panose="020B0502040504020204" pitchFamily="34"/>
              </a:defRPr>
            </a:lvl5pPr>
            <a:lvl6pPr marL="2283943" indent="0" algn="ctr" defTabSz="456789" rtl="0" eaLnBrk="1" latinLnBrk="0" hangingPunct="1">
              <a:spcBef>
                <a:spcPct val="20000"/>
              </a:spcBef>
              <a:buFont typeface="Arial"/>
              <a:buNone/>
              <a:defRPr sz="1998" kern="1200">
                <a:solidFill>
                  <a:schemeClr val="tx1">
                    <a:tint val="75000"/>
                  </a:schemeClr>
                </a:solidFill>
                <a:latin typeface="+mn-lt"/>
                <a:ea typeface="+mn-ea"/>
                <a:cs typeface="+mn-cs"/>
              </a:defRPr>
            </a:lvl6pPr>
            <a:lvl7pPr marL="2740731" indent="0" algn="ctr" defTabSz="456789" rtl="0" eaLnBrk="1" latinLnBrk="0" hangingPunct="1">
              <a:spcBef>
                <a:spcPct val="20000"/>
              </a:spcBef>
              <a:buFont typeface="Arial"/>
              <a:buNone/>
              <a:defRPr sz="1998" kern="1200">
                <a:solidFill>
                  <a:schemeClr val="tx1">
                    <a:tint val="75000"/>
                  </a:schemeClr>
                </a:solidFill>
                <a:latin typeface="+mn-lt"/>
                <a:ea typeface="+mn-ea"/>
                <a:cs typeface="+mn-cs"/>
              </a:defRPr>
            </a:lvl7pPr>
            <a:lvl8pPr marL="3197520" indent="0" algn="ctr" defTabSz="456789" rtl="0" eaLnBrk="1" latinLnBrk="0" hangingPunct="1">
              <a:spcBef>
                <a:spcPct val="20000"/>
              </a:spcBef>
              <a:buFont typeface="Arial"/>
              <a:buNone/>
              <a:defRPr sz="1998" kern="1200">
                <a:solidFill>
                  <a:schemeClr val="tx1">
                    <a:tint val="75000"/>
                  </a:schemeClr>
                </a:solidFill>
                <a:latin typeface="+mn-lt"/>
                <a:ea typeface="+mn-ea"/>
                <a:cs typeface="+mn-cs"/>
              </a:defRPr>
            </a:lvl8pPr>
            <a:lvl9pPr marL="3654308" indent="0" algn="ctr" defTabSz="456789" rtl="0" eaLnBrk="1" latinLnBrk="0" hangingPunct="1">
              <a:spcBef>
                <a:spcPct val="20000"/>
              </a:spcBef>
              <a:buFont typeface="Arial"/>
              <a:buNone/>
              <a:defRPr sz="1998" kern="1200">
                <a:solidFill>
                  <a:schemeClr val="tx1">
                    <a:tint val="75000"/>
                  </a:schemeClr>
                </a:solidFill>
                <a:latin typeface="+mn-lt"/>
                <a:ea typeface="+mn-ea"/>
                <a:cs typeface="+mn-cs"/>
              </a:defRPr>
            </a:lvl9pPr>
          </a:lstStyle>
          <a:p>
            <a:r>
              <a:rPr lang="en-GB" sz="4000" b="1">
                <a:latin typeface="Noto Serif" panose="020B0502040504020204" pitchFamily="34" charset="0"/>
              </a:rPr>
              <a:t>Add a title here</a:t>
            </a:r>
            <a:endParaRPr lang="en-US" sz="4000" b="1">
              <a:latin typeface="Noto Serif" panose="020B0502040504020204" pitchFamily="34" charset="0"/>
            </a:endParaRPr>
          </a:p>
        </p:txBody>
      </p:sp>
      <p:pic>
        <p:nvPicPr>
          <p:cNvPr id="5" name="Picture 4">
            <a:extLst>
              <a:ext uri="{FF2B5EF4-FFF2-40B4-BE49-F238E27FC236}">
                <a16:creationId xmlns:a16="http://schemas.microsoft.com/office/drawing/2014/main" id="{05018883-E1DD-4291-BBC3-1E19190D3364}"/>
              </a:ext>
            </a:extLst>
          </p:cNvPr>
          <p:cNvPicPr>
            <a:picLocks noChangeAspect="1"/>
          </p:cNvPicPr>
          <p:nvPr userDrawn="1"/>
        </p:nvPicPr>
        <p:blipFill rotWithShape="1">
          <a:blip r:embed="rId5" cstate="print">
            <a:extLst>
              <a:ext uri="{28A0092B-C50C-407E-A947-70E740481C1C}">
                <a14:useLocalDpi xmlns:a14="http://schemas.microsoft.com/office/drawing/2010/main" val="0"/>
              </a:ext>
            </a:extLst>
          </a:blip>
          <a:srcRect/>
          <a:stretch/>
        </p:blipFill>
        <p:spPr>
          <a:xfrm>
            <a:off x="0" y="0"/>
            <a:ext cx="9144000" cy="5148207"/>
          </a:xfrm>
          <a:prstGeom prst="rect">
            <a:avLst/>
          </a:prstGeom>
          <a:noFill/>
          <a:ln>
            <a:noFill/>
          </a:ln>
        </p:spPr>
      </p:pic>
      <p:sp>
        <p:nvSpPr>
          <p:cNvPr id="6" name="Textplatzhalter 64">
            <a:extLst>
              <a:ext uri="{FF2B5EF4-FFF2-40B4-BE49-F238E27FC236}">
                <a16:creationId xmlns:a16="http://schemas.microsoft.com/office/drawing/2014/main" id="{38035149-F443-4F93-BB8F-E2717CA30D14}"/>
              </a:ext>
            </a:extLst>
          </p:cNvPr>
          <p:cNvSpPr>
            <a:spLocks noGrp="1"/>
          </p:cNvSpPr>
          <p:nvPr>
            <p:ph type="body" sz="quarter" idx="11" hasCustomPrompt="1"/>
            <p:custDataLst>
              <p:tags r:id="rId2"/>
            </p:custDataLst>
          </p:nvPr>
        </p:nvSpPr>
        <p:spPr>
          <a:xfrm>
            <a:off x="1475656" y="2993539"/>
            <a:ext cx="3096344" cy="372680"/>
          </a:xfrm>
        </p:spPr>
        <p:txBody>
          <a:bodyPr wrap="none" lIns="0" rIns="0">
            <a:noAutofit/>
          </a:bodyPr>
          <a:lstStyle>
            <a:lvl1pPr marL="0" indent="0">
              <a:buFontTx/>
              <a:buNone/>
              <a:defRPr sz="1399" baseline="0">
                <a:solidFill>
                  <a:schemeClr val="bg1"/>
                </a:solidFill>
                <a:latin typeface="Noto Sans" panose="020B0502040504020204" pitchFamily="34"/>
                <a:ea typeface="Noto Sans" panose="020B0502040504020204" pitchFamily="34"/>
                <a:cs typeface="Noto Sans" panose="020B0502040504020204" pitchFamily="34"/>
              </a:defRPr>
            </a:lvl1pPr>
            <a:lvl2pPr marL="456789" indent="0">
              <a:buFontTx/>
              <a:buNone/>
              <a:defRPr/>
            </a:lvl2pPr>
            <a:lvl3pPr marL="913577" indent="0">
              <a:buFontTx/>
              <a:buNone/>
              <a:defRPr/>
            </a:lvl3pPr>
            <a:lvl4pPr marL="1370366" indent="0">
              <a:buFontTx/>
              <a:buNone/>
              <a:defRPr/>
            </a:lvl4pPr>
            <a:lvl5pPr marL="1827154" indent="0">
              <a:buFontTx/>
              <a:buNone/>
              <a:defRPr/>
            </a:lvl5pPr>
          </a:lstStyle>
          <a:p>
            <a:pPr lvl="0"/>
            <a:r>
              <a:rPr lang="de-DE" err="1"/>
              <a:t>Author</a:t>
            </a:r>
            <a:r>
              <a:rPr lang="de-DE"/>
              <a:t>, Date</a:t>
            </a:r>
            <a:endParaRPr lang="de-CH"/>
          </a:p>
        </p:txBody>
      </p:sp>
      <p:sp>
        <p:nvSpPr>
          <p:cNvPr id="8" name="Untertitel 2">
            <a:extLst>
              <a:ext uri="{FF2B5EF4-FFF2-40B4-BE49-F238E27FC236}">
                <a16:creationId xmlns:a16="http://schemas.microsoft.com/office/drawing/2014/main" id="{9D00D0B2-B5D5-4200-A68A-383DEA6E4350}"/>
              </a:ext>
            </a:extLst>
          </p:cNvPr>
          <p:cNvSpPr>
            <a:spLocks noGrp="1"/>
          </p:cNvSpPr>
          <p:nvPr>
            <p:ph type="subTitle" idx="1" hasCustomPrompt="1"/>
            <p:custDataLst>
              <p:tags r:id="rId3"/>
            </p:custDataLst>
          </p:nvPr>
        </p:nvSpPr>
        <p:spPr>
          <a:xfrm>
            <a:off x="1475658" y="2307729"/>
            <a:ext cx="5670053" cy="685810"/>
          </a:xfrm>
          <a:prstGeom prst="rect">
            <a:avLst/>
          </a:prstGeom>
        </p:spPr>
        <p:txBody>
          <a:bodyPr lIns="0" tIns="0" rIns="0" bIns="0">
            <a:normAutofit/>
          </a:bodyPr>
          <a:lstStyle>
            <a:lvl1pPr marL="0" indent="0" algn="l">
              <a:buNone/>
              <a:defRPr sz="1798">
                <a:solidFill>
                  <a:schemeClr val="bg1"/>
                </a:solidFill>
                <a:latin typeface="Noto Sans" panose="020B0502040504020204" pitchFamily="34"/>
                <a:ea typeface="Noto Sans" panose="020B0502040504020204" pitchFamily="34"/>
                <a:cs typeface="Noto Sans" panose="020B0502040504020204" pitchFamily="34"/>
              </a:defRPr>
            </a:lvl1pPr>
            <a:lvl2pPr marL="456789" indent="0" algn="ctr">
              <a:buNone/>
              <a:defRPr>
                <a:solidFill>
                  <a:schemeClr val="tx1">
                    <a:tint val="75000"/>
                  </a:schemeClr>
                </a:solidFill>
              </a:defRPr>
            </a:lvl2pPr>
            <a:lvl3pPr marL="913577" indent="0" algn="ctr">
              <a:buNone/>
              <a:defRPr>
                <a:solidFill>
                  <a:schemeClr val="tx1">
                    <a:tint val="75000"/>
                  </a:schemeClr>
                </a:solidFill>
              </a:defRPr>
            </a:lvl3pPr>
            <a:lvl4pPr marL="1370366" indent="0" algn="ctr">
              <a:buNone/>
              <a:defRPr>
                <a:solidFill>
                  <a:schemeClr val="tx1">
                    <a:tint val="75000"/>
                  </a:schemeClr>
                </a:solidFill>
              </a:defRPr>
            </a:lvl4pPr>
            <a:lvl5pPr marL="1827154" indent="0" algn="ctr">
              <a:buNone/>
              <a:defRPr>
                <a:solidFill>
                  <a:schemeClr val="tx1">
                    <a:tint val="75000"/>
                  </a:schemeClr>
                </a:solidFill>
              </a:defRPr>
            </a:lvl5pPr>
            <a:lvl6pPr marL="2283943" indent="0" algn="ctr">
              <a:buNone/>
              <a:defRPr>
                <a:solidFill>
                  <a:schemeClr val="tx1">
                    <a:tint val="75000"/>
                  </a:schemeClr>
                </a:solidFill>
              </a:defRPr>
            </a:lvl6pPr>
            <a:lvl7pPr marL="2740731" indent="0" algn="ctr">
              <a:buNone/>
              <a:defRPr>
                <a:solidFill>
                  <a:schemeClr val="tx1">
                    <a:tint val="75000"/>
                  </a:schemeClr>
                </a:solidFill>
              </a:defRPr>
            </a:lvl7pPr>
            <a:lvl8pPr marL="3197520" indent="0" algn="ctr">
              <a:buNone/>
              <a:defRPr>
                <a:solidFill>
                  <a:schemeClr val="tx1">
                    <a:tint val="75000"/>
                  </a:schemeClr>
                </a:solidFill>
              </a:defRPr>
            </a:lvl8pPr>
            <a:lvl9pPr marL="3654308" indent="0" algn="ctr">
              <a:buNone/>
              <a:defRPr>
                <a:solidFill>
                  <a:schemeClr val="tx1">
                    <a:tint val="75000"/>
                  </a:schemeClr>
                </a:solidFill>
              </a:defRPr>
            </a:lvl9pPr>
          </a:lstStyle>
          <a:p>
            <a:r>
              <a:rPr lang="en-GB" noProof="0"/>
              <a:t>Need a subtitle? Add it here.</a:t>
            </a:r>
          </a:p>
        </p:txBody>
      </p:sp>
      <p:pic>
        <p:nvPicPr>
          <p:cNvPr id="9" name="Graphic 8">
            <a:extLst>
              <a:ext uri="{FF2B5EF4-FFF2-40B4-BE49-F238E27FC236}">
                <a16:creationId xmlns:a16="http://schemas.microsoft.com/office/drawing/2014/main" id="{A18D81BC-B392-4E69-9A8F-308F7B1656FC}"/>
              </a:ext>
            </a:extLst>
          </p:cNvPr>
          <p:cNvPicPr>
            <a:picLocks noChangeAspect="1"/>
          </p:cNvPicPr>
          <p:nvPr userDrawn="1"/>
        </p:nvPicPr>
        <p:blipFill rotWithShape="1">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t="9693" r="58924" b="1"/>
          <a:stretch/>
        </p:blipFill>
        <p:spPr>
          <a:xfrm>
            <a:off x="431800" y="407748"/>
            <a:ext cx="1043856" cy="347720"/>
          </a:xfrm>
          <a:prstGeom prst="rect">
            <a:avLst/>
          </a:prstGeom>
        </p:spPr>
      </p:pic>
      <p:sp>
        <p:nvSpPr>
          <p:cNvPr id="2" name="Title 1"/>
          <p:cNvSpPr>
            <a:spLocks noGrp="1"/>
          </p:cNvSpPr>
          <p:nvPr>
            <p:ph type="title" hasCustomPrompt="1"/>
          </p:nvPr>
        </p:nvSpPr>
        <p:spPr>
          <a:xfrm>
            <a:off x="1475656" y="1667579"/>
            <a:ext cx="5670055" cy="640150"/>
          </a:xfrm>
        </p:spPr>
        <p:txBody>
          <a:bodyPr/>
          <a:lstStyle>
            <a:lvl1pPr marL="0" algn="l" defTabSz="456789" rtl="0" eaLnBrk="1" latinLnBrk="0" hangingPunct="1">
              <a:spcBef>
                <a:spcPct val="0"/>
              </a:spcBef>
              <a:buNone/>
              <a:defRPr lang="en-US" sz="4000" b="1" kern="1200" dirty="0">
                <a:solidFill>
                  <a:schemeClr val="bg1"/>
                </a:solidFill>
                <a:latin typeface="Noto Serif" panose="020B0502040504020204" pitchFamily="34" charset="0"/>
                <a:ea typeface="Noto Sans" panose="020B0502040504020204" pitchFamily="34"/>
                <a:cs typeface="Noto Sans" panose="020B0502040504020204" pitchFamily="34"/>
              </a:defRPr>
            </a:lvl1pPr>
          </a:lstStyle>
          <a:p>
            <a:r>
              <a:rPr lang="en-GB" sz="4000" b="1" dirty="0">
                <a:latin typeface="Noto Serif" panose="020B0502040504020204" pitchFamily="34" charset="0"/>
              </a:rPr>
              <a:t>Add a title here</a:t>
            </a:r>
            <a:endParaRPr lang="en-US" sz="4000" b="1" dirty="0">
              <a:latin typeface="Noto Serif" panose="020B0502040504020204" pitchFamily="34" charset="0"/>
            </a:endParaRPr>
          </a:p>
        </p:txBody>
      </p:sp>
    </p:spTree>
    <p:extLst>
      <p:ext uri="{BB962C8B-B14F-4D97-AF65-F5344CB8AC3E}">
        <p14:creationId xmlns:p14="http://schemas.microsoft.com/office/powerpoint/2010/main" val="36105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4_Custom Layout">
    <p:spTree>
      <p:nvGrpSpPr>
        <p:cNvPr id="1" name=""/>
        <p:cNvGrpSpPr/>
        <p:nvPr/>
      </p:nvGrpSpPr>
      <p:grpSpPr>
        <a:xfrm>
          <a:off x="0" y="0"/>
          <a:ext cx="0" cy="0"/>
          <a:chOff x="0" y="0"/>
          <a:chExt cx="0" cy="0"/>
        </a:xfrm>
      </p:grpSpPr>
      <p:pic>
        <p:nvPicPr>
          <p:cNvPr id="11" name="Graphic 10">
            <a:extLst>
              <a:ext uri="{FF2B5EF4-FFF2-40B4-BE49-F238E27FC236}">
                <a16:creationId xmlns:a16="http://schemas.microsoft.com/office/drawing/2014/main" id="{45048D49-0281-4E08-8118-289C9A085D26}"/>
              </a:ext>
            </a:extLst>
          </p:cNvPr>
          <p:cNvPicPr>
            <a:picLocks noChangeAspect="1"/>
          </p:cNvPicPr>
          <p:nvPr userDrawn="1"/>
        </p:nvPicPr>
        <p:blipFill rotWithShape="1">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t="9693" r="58924" b="1"/>
          <a:stretch/>
        </p:blipFill>
        <p:spPr bwMode="gray">
          <a:xfrm>
            <a:off x="431801" y="407748"/>
            <a:ext cx="549006" cy="182880"/>
          </a:xfrm>
          <a:prstGeom prst="rect">
            <a:avLst/>
          </a:prstGeom>
        </p:spPr>
      </p:pic>
      <p:pic>
        <p:nvPicPr>
          <p:cNvPr id="6" name="Picture 5" descr="A picture containing text&#10;&#10;Description automatically generated">
            <a:extLst>
              <a:ext uri="{FF2B5EF4-FFF2-40B4-BE49-F238E27FC236}">
                <a16:creationId xmlns:a16="http://schemas.microsoft.com/office/drawing/2014/main" id="{9101E65B-A3F6-4A5A-9D02-19861BF9416F}"/>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1" y="-1"/>
            <a:ext cx="2863780" cy="5148264"/>
          </a:xfrm>
          <a:prstGeom prst="rect">
            <a:avLst/>
          </a:prstGeom>
        </p:spPr>
      </p:pic>
      <p:sp>
        <p:nvSpPr>
          <p:cNvPr id="57" name="TextBox 56">
            <a:extLst>
              <a:ext uri="{FF2B5EF4-FFF2-40B4-BE49-F238E27FC236}">
                <a16:creationId xmlns:a16="http://schemas.microsoft.com/office/drawing/2014/main" id="{EDF2DDB4-7DC2-3F4E-5EBD-BD24BD1C743C}"/>
              </a:ext>
            </a:extLst>
          </p:cNvPr>
          <p:cNvSpPr txBox="1"/>
          <p:nvPr userDrawn="1"/>
        </p:nvSpPr>
        <p:spPr>
          <a:xfrm>
            <a:off x="-841248" y="2974848"/>
            <a:ext cx="184731" cy="369332"/>
          </a:xfrm>
          <a:prstGeom prst="rect">
            <a:avLst/>
          </a:prstGeom>
          <a:noFill/>
        </p:spPr>
        <p:txBody>
          <a:bodyPr wrap="none" rtlCol="0">
            <a:spAutoFit/>
          </a:bodyPr>
          <a:lstStyle/>
          <a:p>
            <a:endParaRPr lang="en-US"/>
          </a:p>
        </p:txBody>
      </p:sp>
      <p:sp>
        <p:nvSpPr>
          <p:cNvPr id="7" name="TextBox 6">
            <a:extLst>
              <a:ext uri="{FF2B5EF4-FFF2-40B4-BE49-F238E27FC236}">
                <a16:creationId xmlns:a16="http://schemas.microsoft.com/office/drawing/2014/main" id="{3638BD90-4C0C-40B1-9645-651D92AE5699}"/>
              </a:ext>
            </a:extLst>
          </p:cNvPr>
          <p:cNvSpPr txBox="1"/>
          <p:nvPr userDrawn="1"/>
        </p:nvSpPr>
        <p:spPr>
          <a:xfrm>
            <a:off x="146434" y="4942017"/>
            <a:ext cx="1892300" cy="153888"/>
          </a:xfrm>
          <a:prstGeom prst="rect">
            <a:avLst/>
          </a:prstGeom>
          <a:noFill/>
        </p:spPr>
        <p:txBody>
          <a:bodyPr wrap="square" lIns="0" tIns="0" rIns="0" bIns="0" rtlCol="0">
            <a:spAutoFit/>
          </a:bodyPr>
          <a:lstStyle/>
          <a:p>
            <a:r>
              <a:rPr lang="en-US" sz="1000" dirty="0">
                <a:solidFill>
                  <a:schemeClr val="accent6"/>
                </a:solidFill>
                <a:latin typeface="Calibri" panose="020F0502020204030204" pitchFamily="34" charset="0"/>
                <a:cs typeface="Calibri" panose="020F0502020204030204" pitchFamily="34" charset="0"/>
              </a:rPr>
              <a:t>Sensitivity</a:t>
            </a:r>
            <a:r>
              <a:rPr lang="de-CH" sz="1000" dirty="0">
                <a:solidFill>
                  <a:schemeClr val="accent6"/>
                </a:solidFill>
                <a:latin typeface="Calibri" panose="020F0502020204030204" pitchFamily="34" charset="0"/>
                <a:cs typeface="Calibri" panose="020F0502020204030204" pitchFamily="34" charset="0"/>
              </a:rPr>
              <a:t>: C1 Public</a:t>
            </a:r>
          </a:p>
        </p:txBody>
      </p:sp>
    </p:spTree>
    <p:extLst>
      <p:ext uri="{BB962C8B-B14F-4D97-AF65-F5344CB8AC3E}">
        <p14:creationId xmlns:p14="http://schemas.microsoft.com/office/powerpoint/2010/main" val="1822255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2_Custom Layout">
    <p:spTree>
      <p:nvGrpSpPr>
        <p:cNvPr id="1" name=""/>
        <p:cNvGrpSpPr/>
        <p:nvPr/>
      </p:nvGrpSpPr>
      <p:grpSpPr>
        <a:xfrm>
          <a:off x="0" y="0"/>
          <a:ext cx="0" cy="0"/>
          <a:chOff x="0" y="0"/>
          <a:chExt cx="0" cy="0"/>
        </a:xfrm>
      </p:grpSpPr>
      <p:pic>
        <p:nvPicPr>
          <p:cNvPr id="6" name="Picture 5" descr="A picture containing ocean floor&#10;&#10;Description automatically generated">
            <a:extLst>
              <a:ext uri="{FF2B5EF4-FFF2-40B4-BE49-F238E27FC236}">
                <a16:creationId xmlns:a16="http://schemas.microsoft.com/office/drawing/2014/main" id="{E5E44CCF-2489-423E-9648-BB50DC6155BF}"/>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0" y="-1"/>
            <a:ext cx="9144000" cy="2574131"/>
          </a:xfrm>
          <a:prstGeom prst="rect">
            <a:avLst/>
          </a:prstGeom>
        </p:spPr>
      </p:pic>
      <p:pic>
        <p:nvPicPr>
          <p:cNvPr id="2" name="Picture 2" descr="\\cooper\Projects\SIX Group - officeatwork\Projects\PowerPoint\2015\Desktriptoren\SIX Innen.png">
            <a:extLst>
              <a:ext uri="{FF2B5EF4-FFF2-40B4-BE49-F238E27FC236}">
                <a16:creationId xmlns:a16="http://schemas.microsoft.com/office/drawing/2014/main" id="{E9190092-17A2-6289-A132-426D2EBF1B9A}"/>
              </a:ext>
            </a:extLst>
          </p:cNvPr>
          <p:cNvPicPr>
            <a:picLocks noChangeAspect="1" noChangeArrowheads="1"/>
          </p:cNvPicPr>
          <p:nvPr userDrawn="1"/>
        </p:nvPicPr>
        <p:blipFill>
          <a:blip r:embed="rId3" cstate="print">
            <a:biLevel thresh="25000"/>
            <a:extLst>
              <a:ext uri="{28A0092B-C50C-407E-A947-70E740481C1C}">
                <a14:useLocalDpi xmlns:a14="http://schemas.microsoft.com/office/drawing/2010/main" val="0"/>
              </a:ext>
            </a:extLst>
          </a:blip>
          <a:srcRect/>
          <a:stretch>
            <a:fillRect/>
          </a:stretch>
        </p:blipFill>
        <p:spPr bwMode="auto">
          <a:xfrm>
            <a:off x="658097" y="301708"/>
            <a:ext cx="649287" cy="1793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4129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7_Custom Layou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A9E5DAD-26C6-918A-0777-46D40FAF996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0" y="1"/>
            <a:ext cx="9144000" cy="2574130"/>
          </a:xfrm>
          <a:prstGeom prst="rect">
            <a:avLst/>
          </a:prstGeom>
        </p:spPr>
      </p:pic>
      <p:pic>
        <p:nvPicPr>
          <p:cNvPr id="2" name="Picture 2" descr="\\cooper\Projects\SIX Group - officeatwork\Projects\PowerPoint\2015\Desktriptoren\SIX Innen.png">
            <a:extLst>
              <a:ext uri="{FF2B5EF4-FFF2-40B4-BE49-F238E27FC236}">
                <a16:creationId xmlns:a16="http://schemas.microsoft.com/office/drawing/2014/main" id="{E9190092-17A2-6289-A132-426D2EBF1B9A}"/>
              </a:ext>
            </a:extLst>
          </p:cNvPr>
          <p:cNvPicPr>
            <a:picLocks noChangeAspect="1" noChangeArrowheads="1"/>
          </p:cNvPicPr>
          <p:nvPr userDrawn="1"/>
        </p:nvPicPr>
        <p:blipFill>
          <a:blip r:embed="rId3" cstate="print">
            <a:biLevel thresh="25000"/>
            <a:extLst>
              <a:ext uri="{28A0092B-C50C-407E-A947-70E740481C1C}">
                <a14:useLocalDpi xmlns:a14="http://schemas.microsoft.com/office/drawing/2010/main" val="0"/>
              </a:ext>
            </a:extLst>
          </a:blip>
          <a:srcRect/>
          <a:stretch>
            <a:fillRect/>
          </a:stretch>
        </p:blipFill>
        <p:spPr bwMode="auto">
          <a:xfrm>
            <a:off x="658097" y="301708"/>
            <a:ext cx="649287" cy="1793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6758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isclaimer">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EEFC3555-5920-45A1-BFF9-BFA0671D002A}"/>
              </a:ext>
            </a:extLst>
          </p:cNvPr>
          <p:cNvGraphicFramePr>
            <a:graphicFrameLocks noChangeAspect="1"/>
          </p:cNvGraphicFramePr>
          <p:nvPr userDrawn="1">
            <p:custDataLst>
              <p:tags r:id="rId1"/>
            </p:custDataLst>
            <p:extLst>
              <p:ext uri="{D42A27DB-BD31-4B8C-83A1-F6EECF244321}">
                <p14:modId xmlns:p14="http://schemas.microsoft.com/office/powerpoint/2010/main" val="405694091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73" imgH="476" progId="TCLayout.ActiveDocument.1">
                  <p:embed/>
                </p:oleObj>
              </mc:Choice>
              <mc:Fallback>
                <p:oleObj name="think-cell Slide" r:id="rId3" imgW="473" imgH="476" progId="TCLayout.ActiveDocument.1">
                  <p:embed/>
                  <p:pic>
                    <p:nvPicPr>
                      <p:cNvPr id="6" name="Object 5" hidden="1">
                        <a:extLst>
                          <a:ext uri="{FF2B5EF4-FFF2-40B4-BE49-F238E27FC236}">
                            <a16:creationId xmlns:a16="http://schemas.microsoft.com/office/drawing/2014/main" id="{EEFC3555-5920-45A1-BFF9-BFA0671D002A}"/>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7" name="TextBox 6">
            <a:extLst>
              <a:ext uri="{FF2B5EF4-FFF2-40B4-BE49-F238E27FC236}">
                <a16:creationId xmlns:a16="http://schemas.microsoft.com/office/drawing/2014/main" id="{E375AAF7-B345-4760-A83F-1174AAAD9BB7}"/>
              </a:ext>
            </a:extLst>
          </p:cNvPr>
          <p:cNvSpPr txBox="1"/>
          <p:nvPr userDrawn="1"/>
        </p:nvSpPr>
        <p:spPr>
          <a:xfrm>
            <a:off x="431540" y="1055688"/>
            <a:ext cx="6883660" cy="3344374"/>
          </a:xfrm>
          <a:prstGeom prst="rect">
            <a:avLst/>
          </a:prstGeom>
          <a:noFill/>
        </p:spPr>
        <p:txBody>
          <a:bodyPr wrap="square" lIns="0" tIns="0" rIns="0" bIns="0" rtlCol="0">
            <a:noAutofit/>
          </a:bodyPr>
          <a:lstStyle/>
          <a:p>
            <a:pPr marL="0" indent="0" algn="l">
              <a:lnSpc>
                <a:spcPct val="114000"/>
              </a:lnSpc>
              <a:spcBef>
                <a:spcPts val="240"/>
              </a:spcBef>
              <a:spcAft>
                <a:spcPts val="1200"/>
              </a:spcAft>
              <a:buNone/>
            </a:pPr>
            <a:r>
              <a:rPr lang="en-US" sz="850" dirty="0">
                <a:solidFill>
                  <a:srgbClr val="4E4E4E"/>
                </a:solidFill>
              </a:rPr>
              <a:t>This material has been prepared by SIX Group Ltd, its subsidiaries, affiliates and/or their branches (together, “SIX”) for the exclusive </a:t>
            </a:r>
            <a:br>
              <a:rPr lang="en-US" sz="850" dirty="0">
                <a:solidFill>
                  <a:srgbClr val="4E4E4E"/>
                </a:solidFill>
              </a:rPr>
            </a:br>
            <a:r>
              <a:rPr lang="en-US" sz="850" dirty="0">
                <a:solidFill>
                  <a:srgbClr val="4E4E4E"/>
                </a:solidFill>
              </a:rPr>
              <a:t>use of the persons to whom SIX delivers this material. This material or any of its content is not to be construed as a binding agreement, recommendation, investment advice, solicitation, invitation or offer to buy or sell financial information, products, solutions or services. It is solely for information purposes and is subject to change without notice at any time. SIX is under no obligation to update, revise or keep current the content of this material. No representation, warranty, guarantee or undertaking – express or implied – is or will be given by SIX as to the accuracy, completeness, sufficiency, suitability or reliability of the content of this material. Neither SIX nor any </a:t>
            </a:r>
            <a:br>
              <a:rPr lang="en-US" sz="850" dirty="0">
                <a:solidFill>
                  <a:srgbClr val="4E4E4E"/>
                </a:solidFill>
              </a:rPr>
            </a:br>
            <a:r>
              <a:rPr lang="en-US" sz="850" dirty="0">
                <a:solidFill>
                  <a:srgbClr val="4E4E4E"/>
                </a:solidFill>
              </a:rPr>
              <a:t>of its directors, officers, employees, representatives or agents accept any liability for any loss, damage or injury arising out of or in relation to this material. This material is property of SIX and may not be printed, copied, reproduced, published, passed on, disclosed or distributed in any form without the express prior written consent of SIX. </a:t>
            </a:r>
          </a:p>
          <a:p>
            <a:pPr marL="0" indent="0" algn="l">
              <a:lnSpc>
                <a:spcPct val="114000"/>
              </a:lnSpc>
              <a:spcBef>
                <a:spcPts val="240"/>
              </a:spcBef>
              <a:spcAft>
                <a:spcPts val="1200"/>
              </a:spcAft>
              <a:buNone/>
            </a:pPr>
            <a:br>
              <a:rPr lang="en-US" sz="850" dirty="0">
                <a:solidFill>
                  <a:srgbClr val="4E4E4E"/>
                </a:solidFill>
              </a:rPr>
            </a:br>
            <a:r>
              <a:rPr lang="en-US" sz="850" dirty="0">
                <a:solidFill>
                  <a:srgbClr val="4E4E4E"/>
                </a:solidFill>
              </a:rPr>
              <a:t>© 2023 SIX Group Ltd. All rights reserved.</a:t>
            </a:r>
          </a:p>
        </p:txBody>
      </p:sp>
      <p:sp>
        <p:nvSpPr>
          <p:cNvPr id="8" name="TextBox 7">
            <a:extLst>
              <a:ext uri="{FF2B5EF4-FFF2-40B4-BE49-F238E27FC236}">
                <a16:creationId xmlns:a16="http://schemas.microsoft.com/office/drawing/2014/main" id="{E8F7BBB1-5FE6-4748-82F0-9E8B899B3934}"/>
              </a:ext>
            </a:extLst>
          </p:cNvPr>
          <p:cNvSpPr txBox="1"/>
          <p:nvPr userDrawn="1"/>
        </p:nvSpPr>
        <p:spPr>
          <a:xfrm>
            <a:off x="431541" y="336550"/>
            <a:ext cx="6664828" cy="647700"/>
          </a:xfrm>
          <a:prstGeom prst="rect">
            <a:avLst/>
          </a:prstGeom>
          <a:noFill/>
        </p:spPr>
        <p:txBody>
          <a:bodyPr wrap="square" lIns="0" tIns="0" rIns="0" bIns="0" rtlCol="0">
            <a:noAutofit/>
          </a:bodyPr>
          <a:lstStyle/>
          <a:p>
            <a:pPr algn="l"/>
            <a:r>
              <a:rPr lang="en-US" sz="1800" b="1" dirty="0">
                <a:solidFill>
                  <a:srgbClr val="4E4E4E"/>
                </a:solidFill>
              </a:rPr>
              <a:t>Disclaimer</a:t>
            </a:r>
            <a:endParaRPr lang="en-US" sz="1800" b="1" dirty="0">
              <a:solidFill>
                <a:srgbClr val="4E4E4E"/>
              </a:solidFill>
              <a:latin typeface="Noto Sans" panose="020B0502040504020204" pitchFamily="34" charset="0"/>
            </a:endParaRPr>
          </a:p>
        </p:txBody>
      </p:sp>
      <p:pic>
        <p:nvPicPr>
          <p:cNvPr id="10" name="Picture 2" descr="\\cooper\Projects\SIX Group - officeatwork\Projects\PowerPoint\2015\Desktriptoren\SIX Innen.png">
            <a:extLst>
              <a:ext uri="{FF2B5EF4-FFF2-40B4-BE49-F238E27FC236}">
                <a16:creationId xmlns:a16="http://schemas.microsoft.com/office/drawing/2014/main" id="{E53406B6-0BCA-4C7B-ADD4-C4AE8BB23244}"/>
              </a:ext>
            </a:extLst>
          </p:cNvPr>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8063173" y="4734371"/>
            <a:ext cx="649287" cy="1793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58712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8_Leere Folie">
    <p:spTree>
      <p:nvGrpSpPr>
        <p:cNvPr id="1" name=""/>
        <p:cNvGrpSpPr/>
        <p:nvPr/>
      </p:nvGrpSpPr>
      <p:grpSpPr>
        <a:xfrm>
          <a:off x="0" y="0"/>
          <a:ext cx="0" cy="0"/>
          <a:chOff x="0" y="0"/>
          <a:chExt cx="0" cy="0"/>
        </a:xfrm>
      </p:grpSpPr>
      <p:sp>
        <p:nvSpPr>
          <p:cNvPr id="29" name="KAPITEL BUTTON">
            <a:hlinkClick r:id="" action="ppaction://noaction"/>
          </p:cNvPr>
          <p:cNvSpPr/>
          <p:nvPr userDrawn="1"/>
        </p:nvSpPr>
        <p:spPr>
          <a:xfrm>
            <a:off x="8748465" y="2260636"/>
            <a:ext cx="395535" cy="4061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endParaRPr lang="de-CH" err="1"/>
          </a:p>
        </p:txBody>
      </p:sp>
      <p:sp>
        <p:nvSpPr>
          <p:cNvPr id="30" name="VOR BUTTON">
            <a:hlinkClick r:id="" action="ppaction://noaction"/>
            <a:extLst>
              <a:ext uri="{FF2B5EF4-FFF2-40B4-BE49-F238E27FC236}">
                <a16:creationId xmlns:a16="http://schemas.microsoft.com/office/drawing/2014/main" id="{C14F9013-15AF-4F93-A4BF-D85588B56B02}"/>
              </a:ext>
            </a:extLst>
          </p:cNvPr>
          <p:cNvSpPr/>
          <p:nvPr userDrawn="1"/>
        </p:nvSpPr>
        <p:spPr>
          <a:xfrm>
            <a:off x="8772525" y="1883290"/>
            <a:ext cx="371475" cy="3106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endParaRPr lang="de-CH" err="1"/>
          </a:p>
        </p:txBody>
      </p:sp>
      <p:sp>
        <p:nvSpPr>
          <p:cNvPr id="31" name="ZURÜCK BUTTON">
            <a:hlinkClick r:id="" action="ppaction://noaction"/>
            <a:extLst>
              <a:ext uri="{FF2B5EF4-FFF2-40B4-BE49-F238E27FC236}">
                <a16:creationId xmlns:a16="http://schemas.microsoft.com/office/drawing/2014/main" id="{078D4859-738C-4783-B9C7-EEF144B057FA}"/>
              </a:ext>
            </a:extLst>
          </p:cNvPr>
          <p:cNvSpPr/>
          <p:nvPr userDrawn="1"/>
        </p:nvSpPr>
        <p:spPr>
          <a:xfrm>
            <a:off x="8772525" y="1543565"/>
            <a:ext cx="371475" cy="3106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endParaRPr lang="de-CH" err="1"/>
          </a:p>
        </p:txBody>
      </p:sp>
      <p:pic>
        <p:nvPicPr>
          <p:cNvPr id="2" name="Picture 2" descr="\\cooper\Projects\SIX Group - officeatwork\Projects\PowerPoint\2015\Desktriptoren\SIX Innen.png">
            <a:extLst>
              <a:ext uri="{FF2B5EF4-FFF2-40B4-BE49-F238E27FC236}">
                <a16:creationId xmlns:a16="http://schemas.microsoft.com/office/drawing/2014/main" id="{142075C0-D4B2-CC24-9C43-297B61F15CA7}"/>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658097" y="301708"/>
            <a:ext cx="649287" cy="1793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59352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2_Leere Folie">
    <p:spTree>
      <p:nvGrpSpPr>
        <p:cNvPr id="1" name=""/>
        <p:cNvGrpSpPr/>
        <p:nvPr/>
      </p:nvGrpSpPr>
      <p:grpSpPr>
        <a:xfrm>
          <a:off x="0" y="0"/>
          <a:ext cx="0" cy="0"/>
          <a:chOff x="0" y="0"/>
          <a:chExt cx="0" cy="0"/>
        </a:xfrm>
      </p:grpSpPr>
      <p:sp>
        <p:nvSpPr>
          <p:cNvPr id="29" name="KAPITEL BUTTON">
            <a:hlinkClick r:id="" action="ppaction://noaction"/>
          </p:cNvPr>
          <p:cNvSpPr/>
          <p:nvPr userDrawn="1"/>
        </p:nvSpPr>
        <p:spPr>
          <a:xfrm>
            <a:off x="8748465" y="2260636"/>
            <a:ext cx="395535" cy="4061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endParaRPr lang="de-CH" err="1"/>
          </a:p>
        </p:txBody>
      </p:sp>
      <p:sp>
        <p:nvSpPr>
          <p:cNvPr id="30" name="VOR BUTTON">
            <a:hlinkClick r:id="" action="ppaction://noaction"/>
            <a:extLst>
              <a:ext uri="{FF2B5EF4-FFF2-40B4-BE49-F238E27FC236}">
                <a16:creationId xmlns:a16="http://schemas.microsoft.com/office/drawing/2014/main" id="{C14F9013-15AF-4F93-A4BF-D85588B56B02}"/>
              </a:ext>
            </a:extLst>
          </p:cNvPr>
          <p:cNvSpPr/>
          <p:nvPr userDrawn="1"/>
        </p:nvSpPr>
        <p:spPr>
          <a:xfrm>
            <a:off x="8772525" y="1883290"/>
            <a:ext cx="371475" cy="3106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endParaRPr lang="de-CH" err="1"/>
          </a:p>
        </p:txBody>
      </p:sp>
      <p:sp>
        <p:nvSpPr>
          <p:cNvPr id="31" name="ZURÜCK BUTTON">
            <a:hlinkClick r:id="" action="ppaction://noaction"/>
            <a:extLst>
              <a:ext uri="{FF2B5EF4-FFF2-40B4-BE49-F238E27FC236}">
                <a16:creationId xmlns:a16="http://schemas.microsoft.com/office/drawing/2014/main" id="{078D4859-738C-4783-B9C7-EEF144B057FA}"/>
              </a:ext>
            </a:extLst>
          </p:cNvPr>
          <p:cNvSpPr/>
          <p:nvPr userDrawn="1"/>
        </p:nvSpPr>
        <p:spPr>
          <a:xfrm>
            <a:off x="8772525" y="1543565"/>
            <a:ext cx="371475" cy="3106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endParaRPr lang="de-CH" err="1"/>
          </a:p>
        </p:txBody>
      </p:sp>
      <p:pic>
        <p:nvPicPr>
          <p:cNvPr id="2" name="Picture 2" descr="\\cooper\Projects\SIX Group - officeatwork\Projects\PowerPoint\2015\Desktriptoren\SIX Innen.png">
            <a:extLst>
              <a:ext uri="{FF2B5EF4-FFF2-40B4-BE49-F238E27FC236}">
                <a16:creationId xmlns:a16="http://schemas.microsoft.com/office/drawing/2014/main" id="{142075C0-D4B2-CC24-9C43-297B61F15CA7}"/>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658097" y="301708"/>
            <a:ext cx="649287" cy="179387"/>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EF205EEF-00F1-AEDF-4D20-0AF55A564FB1}"/>
              </a:ext>
            </a:extLst>
          </p:cNvPr>
          <p:cNvSpPr/>
          <p:nvPr userDrawn="1"/>
        </p:nvSpPr>
        <p:spPr>
          <a:xfrm>
            <a:off x="0" y="5148263"/>
            <a:ext cx="9144000" cy="457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endParaRPr lang="en-US" err="1"/>
          </a:p>
        </p:txBody>
      </p:sp>
      <p:sp>
        <p:nvSpPr>
          <p:cNvPr id="4" name="Title 1">
            <a:extLst>
              <a:ext uri="{FF2B5EF4-FFF2-40B4-BE49-F238E27FC236}">
                <a16:creationId xmlns:a16="http://schemas.microsoft.com/office/drawing/2014/main" id="{DC6CFC91-F773-0F82-25F8-C9FDB9985F52}"/>
              </a:ext>
            </a:extLst>
          </p:cNvPr>
          <p:cNvSpPr>
            <a:spLocks noGrp="1"/>
          </p:cNvSpPr>
          <p:nvPr>
            <p:ph type="title" hasCustomPrompt="1"/>
          </p:nvPr>
        </p:nvSpPr>
        <p:spPr>
          <a:xfrm>
            <a:off x="1705047" y="232926"/>
            <a:ext cx="7043418" cy="640150"/>
          </a:xfrm>
        </p:spPr>
        <p:txBody>
          <a:bodyPr/>
          <a:lstStyle>
            <a:lvl1pPr>
              <a:defRPr b="1">
                <a:solidFill>
                  <a:schemeClr val="accent2"/>
                </a:solidFill>
                <a:latin typeface="Noto Serif" panose="02020502060505020204" pitchFamily="18"/>
                <a:ea typeface="Noto Serif" panose="02020502060505020204" pitchFamily="18"/>
                <a:cs typeface="Noto Serif" panose="02020502060505020204" pitchFamily="18"/>
              </a:defRPr>
            </a:lvl1pPr>
          </a:lstStyle>
          <a:p>
            <a:r>
              <a:rPr lang="en-US"/>
              <a:t>Add a title here</a:t>
            </a:r>
            <a:endParaRPr lang="de-CH"/>
          </a:p>
        </p:txBody>
      </p:sp>
      <p:sp>
        <p:nvSpPr>
          <p:cNvPr id="9" name="TextBox 58">
            <a:extLst>
              <a:ext uri="{FF2B5EF4-FFF2-40B4-BE49-F238E27FC236}">
                <a16:creationId xmlns:a16="http://schemas.microsoft.com/office/drawing/2014/main" id="{52487E76-C66A-1150-C76E-29401D68C297}"/>
              </a:ext>
            </a:extLst>
          </p:cNvPr>
          <p:cNvSpPr txBox="1"/>
          <p:nvPr userDrawn="1"/>
        </p:nvSpPr>
        <p:spPr bwMode="gray">
          <a:xfrm>
            <a:off x="2697963" y="1757187"/>
            <a:ext cx="938108" cy="369332"/>
          </a:xfrm>
          <a:prstGeom prst="rect">
            <a:avLst/>
          </a:prstGeom>
          <a:noFill/>
        </p:spPr>
        <p:txBody>
          <a:bodyPr wrap="square" lIns="0" tIns="0" rIns="0" bIns="0" rtlCol="0">
            <a:spAutoFit/>
          </a:bodyPr>
          <a:lstStyle/>
          <a:p>
            <a:endParaRPr lang="en-US" sz="1200" b="1">
              <a:solidFill>
                <a:schemeClr val="accent2"/>
              </a:solidFill>
              <a:latin typeface="Noto Sans" panose="020B0502040504020204" pitchFamily="34" charset="0"/>
            </a:endParaRPr>
          </a:p>
          <a:p>
            <a:r>
              <a:rPr lang="en-US" sz="1200" b="1">
                <a:solidFill>
                  <a:schemeClr val="accent2"/>
                </a:solidFill>
                <a:latin typeface="Noto Sans" panose="020B0502040504020204" pitchFamily="34" charset="0"/>
              </a:rPr>
              <a:t>Benefits</a:t>
            </a:r>
          </a:p>
        </p:txBody>
      </p:sp>
      <p:cxnSp>
        <p:nvCxnSpPr>
          <p:cNvPr id="10" name="Straight Connector 5">
            <a:extLst>
              <a:ext uri="{FF2B5EF4-FFF2-40B4-BE49-F238E27FC236}">
                <a16:creationId xmlns:a16="http://schemas.microsoft.com/office/drawing/2014/main" id="{36FC07A4-68F1-8386-7565-12FB787F67A1}"/>
              </a:ext>
            </a:extLst>
          </p:cNvPr>
          <p:cNvCxnSpPr>
            <a:cxnSpLocks/>
          </p:cNvCxnSpPr>
          <p:nvPr userDrawn="1"/>
        </p:nvCxnSpPr>
        <p:spPr bwMode="gray">
          <a:xfrm>
            <a:off x="427745" y="1250394"/>
            <a:ext cx="0" cy="3267631"/>
          </a:xfrm>
          <a:prstGeom prst="line">
            <a:avLst/>
          </a:prstGeom>
          <a:ln w="9525">
            <a:solidFill>
              <a:schemeClr val="accent3"/>
            </a:solidFill>
          </a:ln>
          <a:effectLst/>
        </p:spPr>
        <p:style>
          <a:lnRef idx="2">
            <a:schemeClr val="accent1"/>
          </a:lnRef>
          <a:fillRef idx="0">
            <a:schemeClr val="accent1"/>
          </a:fillRef>
          <a:effectRef idx="1">
            <a:schemeClr val="accent1"/>
          </a:effectRef>
          <a:fontRef idx="minor">
            <a:schemeClr val="tx1"/>
          </a:fontRef>
        </p:style>
      </p:cxnSp>
      <p:sp>
        <p:nvSpPr>
          <p:cNvPr id="11" name="TextBox 59">
            <a:extLst>
              <a:ext uri="{FF2B5EF4-FFF2-40B4-BE49-F238E27FC236}">
                <a16:creationId xmlns:a16="http://schemas.microsoft.com/office/drawing/2014/main" id="{C3BCCB25-14BF-7A21-B592-D17D296E2E2B}"/>
              </a:ext>
            </a:extLst>
          </p:cNvPr>
          <p:cNvSpPr txBox="1"/>
          <p:nvPr userDrawn="1"/>
        </p:nvSpPr>
        <p:spPr bwMode="gray">
          <a:xfrm>
            <a:off x="4804290" y="1770301"/>
            <a:ext cx="938108" cy="369332"/>
          </a:xfrm>
          <a:prstGeom prst="rect">
            <a:avLst/>
          </a:prstGeom>
          <a:noFill/>
        </p:spPr>
        <p:txBody>
          <a:bodyPr wrap="square" lIns="0" tIns="0" rIns="0" bIns="0" rtlCol="0">
            <a:spAutoFit/>
          </a:bodyPr>
          <a:lstStyle/>
          <a:p>
            <a:r>
              <a:rPr lang="en-US" sz="1200" b="1">
                <a:solidFill>
                  <a:schemeClr val="accent2"/>
                </a:solidFill>
                <a:latin typeface="Noto Sans" panose="020B0502040504020204" pitchFamily="34" charset="0"/>
              </a:rPr>
              <a:t>Use Cases &amp; Delivery</a:t>
            </a:r>
          </a:p>
        </p:txBody>
      </p:sp>
      <p:sp>
        <p:nvSpPr>
          <p:cNvPr id="12" name="TextBox 37">
            <a:extLst>
              <a:ext uri="{FF2B5EF4-FFF2-40B4-BE49-F238E27FC236}">
                <a16:creationId xmlns:a16="http://schemas.microsoft.com/office/drawing/2014/main" id="{3472CE58-1193-7D47-6EBB-970E5F34BA04}"/>
              </a:ext>
            </a:extLst>
          </p:cNvPr>
          <p:cNvSpPr txBox="1"/>
          <p:nvPr userDrawn="1"/>
        </p:nvSpPr>
        <p:spPr bwMode="gray">
          <a:xfrm>
            <a:off x="666820" y="1770301"/>
            <a:ext cx="938108" cy="369332"/>
          </a:xfrm>
          <a:prstGeom prst="rect">
            <a:avLst/>
          </a:prstGeom>
          <a:noFill/>
        </p:spPr>
        <p:txBody>
          <a:bodyPr wrap="square" lIns="0" tIns="0" rIns="0" bIns="0" rtlCol="0">
            <a:spAutoFit/>
          </a:bodyPr>
          <a:lstStyle/>
          <a:p>
            <a:r>
              <a:rPr lang="en-US" sz="1200" b="1">
                <a:solidFill>
                  <a:schemeClr val="accent2"/>
                </a:solidFill>
                <a:latin typeface="Noto Sans" panose="020B0502040504020204" pitchFamily="34" charset="0"/>
              </a:rPr>
              <a:t>Key Features</a:t>
            </a:r>
          </a:p>
        </p:txBody>
      </p:sp>
      <p:cxnSp>
        <p:nvCxnSpPr>
          <p:cNvPr id="13" name="Straight Connector 5">
            <a:extLst>
              <a:ext uri="{FF2B5EF4-FFF2-40B4-BE49-F238E27FC236}">
                <a16:creationId xmlns:a16="http://schemas.microsoft.com/office/drawing/2014/main" id="{ADC95DF9-ACD0-A396-2F8D-57D6DC4297C8}"/>
              </a:ext>
            </a:extLst>
          </p:cNvPr>
          <p:cNvCxnSpPr>
            <a:cxnSpLocks/>
          </p:cNvCxnSpPr>
          <p:nvPr userDrawn="1"/>
        </p:nvCxnSpPr>
        <p:spPr bwMode="gray">
          <a:xfrm>
            <a:off x="2535551" y="1258695"/>
            <a:ext cx="0" cy="3267631"/>
          </a:xfrm>
          <a:prstGeom prst="line">
            <a:avLst/>
          </a:prstGeom>
          <a:ln w="952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5">
            <a:extLst>
              <a:ext uri="{FF2B5EF4-FFF2-40B4-BE49-F238E27FC236}">
                <a16:creationId xmlns:a16="http://schemas.microsoft.com/office/drawing/2014/main" id="{073939AC-4559-9EB2-7383-8A7BCA414710}"/>
              </a:ext>
            </a:extLst>
          </p:cNvPr>
          <p:cNvCxnSpPr>
            <a:cxnSpLocks/>
          </p:cNvCxnSpPr>
          <p:nvPr userDrawn="1"/>
        </p:nvCxnSpPr>
        <p:spPr bwMode="gray">
          <a:xfrm>
            <a:off x="4645152" y="1258695"/>
            <a:ext cx="0" cy="3267631"/>
          </a:xfrm>
          <a:prstGeom prst="line">
            <a:avLst/>
          </a:prstGeom>
          <a:ln w="9525">
            <a:solidFill>
              <a:schemeClr val="accent3"/>
            </a:solidFill>
          </a:ln>
          <a:effectLst/>
        </p:spPr>
        <p:style>
          <a:lnRef idx="2">
            <a:schemeClr val="accent1"/>
          </a:lnRef>
          <a:fillRef idx="0">
            <a:schemeClr val="accent1"/>
          </a:fillRef>
          <a:effectRef idx="1">
            <a:schemeClr val="accent1"/>
          </a:effectRef>
          <a:fontRef idx="minor">
            <a:schemeClr val="tx1"/>
          </a:fontRef>
        </p:style>
      </p:cxnSp>
      <p:sp>
        <p:nvSpPr>
          <p:cNvPr id="15" name="TextBox 59">
            <a:extLst>
              <a:ext uri="{FF2B5EF4-FFF2-40B4-BE49-F238E27FC236}">
                <a16:creationId xmlns:a16="http://schemas.microsoft.com/office/drawing/2014/main" id="{5A8310C2-B0B2-8EEC-B8F4-50C76A2BA8B3}"/>
              </a:ext>
            </a:extLst>
          </p:cNvPr>
          <p:cNvSpPr txBox="1"/>
          <p:nvPr userDrawn="1"/>
        </p:nvSpPr>
        <p:spPr bwMode="gray">
          <a:xfrm>
            <a:off x="6878478" y="1756480"/>
            <a:ext cx="938108" cy="369332"/>
          </a:xfrm>
          <a:prstGeom prst="rect">
            <a:avLst/>
          </a:prstGeom>
          <a:noFill/>
        </p:spPr>
        <p:txBody>
          <a:bodyPr wrap="square" lIns="0" tIns="0" rIns="0" bIns="0" rtlCol="0">
            <a:spAutoFit/>
          </a:bodyPr>
          <a:lstStyle/>
          <a:p>
            <a:endParaRPr lang="en-US" sz="1200" b="1">
              <a:solidFill>
                <a:schemeClr val="accent2"/>
              </a:solidFill>
              <a:latin typeface="Noto Sans" panose="020B0502040504020204" pitchFamily="34" charset="0"/>
            </a:endParaRPr>
          </a:p>
          <a:p>
            <a:r>
              <a:rPr lang="en-US" sz="1200" b="1">
                <a:solidFill>
                  <a:schemeClr val="accent2"/>
                </a:solidFill>
                <a:latin typeface="Noto Sans" panose="020B0502040504020204" pitchFamily="34" charset="0"/>
              </a:rPr>
              <a:t>Specifics</a:t>
            </a:r>
          </a:p>
        </p:txBody>
      </p:sp>
      <p:cxnSp>
        <p:nvCxnSpPr>
          <p:cNvPr id="16" name="Straight Connector 5">
            <a:extLst>
              <a:ext uri="{FF2B5EF4-FFF2-40B4-BE49-F238E27FC236}">
                <a16:creationId xmlns:a16="http://schemas.microsoft.com/office/drawing/2014/main" id="{7E53B95D-23FC-96B2-ED6A-57CA8BF4C535}"/>
              </a:ext>
            </a:extLst>
          </p:cNvPr>
          <p:cNvCxnSpPr>
            <a:cxnSpLocks/>
          </p:cNvCxnSpPr>
          <p:nvPr userDrawn="1"/>
        </p:nvCxnSpPr>
        <p:spPr bwMode="gray">
          <a:xfrm>
            <a:off x="6712465" y="1244874"/>
            <a:ext cx="0" cy="3267631"/>
          </a:xfrm>
          <a:prstGeom prst="line">
            <a:avLst/>
          </a:prstGeom>
          <a:ln w="9525">
            <a:solidFill>
              <a:schemeClr val="accent3"/>
            </a:solidFill>
          </a:ln>
          <a:effectLst/>
        </p:spPr>
        <p:style>
          <a:lnRef idx="2">
            <a:schemeClr val="accent1"/>
          </a:lnRef>
          <a:fillRef idx="0">
            <a:schemeClr val="accent1"/>
          </a:fillRef>
          <a:effectRef idx="1">
            <a:schemeClr val="accent1"/>
          </a:effectRef>
          <a:fontRef idx="minor">
            <a:schemeClr val="tx1"/>
          </a:fontRef>
        </p:style>
      </p:cxnSp>
      <p:sp>
        <p:nvSpPr>
          <p:cNvPr id="17" name="Freeform 35">
            <a:extLst>
              <a:ext uri="{FF2B5EF4-FFF2-40B4-BE49-F238E27FC236}">
                <a16:creationId xmlns:a16="http://schemas.microsoft.com/office/drawing/2014/main" id="{4771F8EB-6DD7-0E89-6686-7E054AA7A82E}"/>
              </a:ext>
            </a:extLst>
          </p:cNvPr>
          <p:cNvSpPr>
            <a:spLocks noEditPoints="1"/>
          </p:cNvSpPr>
          <p:nvPr userDrawn="1"/>
        </p:nvSpPr>
        <p:spPr bwMode="gray">
          <a:xfrm>
            <a:off x="698100" y="1308104"/>
            <a:ext cx="365394" cy="364737"/>
          </a:xfrm>
          <a:custGeom>
            <a:avLst/>
            <a:gdLst>
              <a:gd name="T0" fmla="*/ 85 w 709"/>
              <a:gd name="T1" fmla="*/ 680 h 708"/>
              <a:gd name="T2" fmla="*/ 131 w 709"/>
              <a:gd name="T3" fmla="*/ 582 h 708"/>
              <a:gd name="T4" fmla="*/ 273 w 709"/>
              <a:gd name="T5" fmla="*/ 463 h 708"/>
              <a:gd name="T6" fmla="*/ 354 w 709"/>
              <a:gd name="T7" fmla="*/ 482 h 708"/>
              <a:gd name="T8" fmla="*/ 435 w 709"/>
              <a:gd name="T9" fmla="*/ 463 h 708"/>
              <a:gd name="T10" fmla="*/ 578 w 709"/>
              <a:gd name="T11" fmla="*/ 582 h 708"/>
              <a:gd name="T12" fmla="*/ 624 w 709"/>
              <a:gd name="T13" fmla="*/ 680 h 708"/>
              <a:gd name="T14" fmla="*/ 624 w 709"/>
              <a:gd name="T15" fmla="*/ 708 h 708"/>
              <a:gd name="T16" fmla="*/ 709 w 709"/>
              <a:gd name="T17" fmla="*/ 708 h 708"/>
              <a:gd name="T18" fmla="*/ 709 w 709"/>
              <a:gd name="T19" fmla="*/ 680 h 708"/>
              <a:gd name="T20" fmla="*/ 708 w 709"/>
              <a:gd name="T21" fmla="*/ 656 h 708"/>
              <a:gd name="T22" fmla="*/ 633 w 709"/>
              <a:gd name="T23" fmla="*/ 517 h 708"/>
              <a:gd name="T24" fmla="*/ 633 w 709"/>
              <a:gd name="T25" fmla="*/ 517 h 708"/>
              <a:gd name="T26" fmla="*/ 633 w 709"/>
              <a:gd name="T27" fmla="*/ 517 h 708"/>
              <a:gd name="T28" fmla="*/ 502 w 709"/>
              <a:gd name="T29" fmla="*/ 408 h 708"/>
              <a:gd name="T30" fmla="*/ 539 w 709"/>
              <a:gd name="T31" fmla="*/ 297 h 708"/>
              <a:gd name="T32" fmla="*/ 539 w 709"/>
              <a:gd name="T33" fmla="*/ 184 h 708"/>
              <a:gd name="T34" fmla="*/ 354 w 709"/>
              <a:gd name="T35" fmla="*/ 0 h 708"/>
              <a:gd name="T36" fmla="*/ 170 w 709"/>
              <a:gd name="T37" fmla="*/ 184 h 708"/>
              <a:gd name="T38" fmla="*/ 170 w 709"/>
              <a:gd name="T39" fmla="*/ 297 h 708"/>
              <a:gd name="T40" fmla="*/ 207 w 709"/>
              <a:gd name="T41" fmla="*/ 408 h 708"/>
              <a:gd name="T42" fmla="*/ 76 w 709"/>
              <a:gd name="T43" fmla="*/ 517 h 708"/>
              <a:gd name="T44" fmla="*/ 0 w 709"/>
              <a:gd name="T45" fmla="*/ 680 h 708"/>
              <a:gd name="T46" fmla="*/ 0 w 709"/>
              <a:gd name="T47" fmla="*/ 708 h 708"/>
              <a:gd name="T48" fmla="*/ 85 w 709"/>
              <a:gd name="T49" fmla="*/ 708 h 708"/>
              <a:gd name="T50" fmla="*/ 85 w 709"/>
              <a:gd name="T51" fmla="*/ 680 h 708"/>
              <a:gd name="T52" fmla="*/ 255 w 709"/>
              <a:gd name="T53" fmla="*/ 184 h 708"/>
              <a:gd name="T54" fmla="*/ 354 w 709"/>
              <a:gd name="T55" fmla="*/ 85 h 708"/>
              <a:gd name="T56" fmla="*/ 454 w 709"/>
              <a:gd name="T57" fmla="*/ 184 h 708"/>
              <a:gd name="T58" fmla="*/ 454 w 709"/>
              <a:gd name="T59" fmla="*/ 297 h 708"/>
              <a:gd name="T60" fmla="*/ 354 w 709"/>
              <a:gd name="T61" fmla="*/ 396 h 708"/>
              <a:gd name="T62" fmla="*/ 354 w 709"/>
              <a:gd name="T63" fmla="*/ 396 h 708"/>
              <a:gd name="T64" fmla="*/ 255 w 709"/>
              <a:gd name="T65" fmla="*/ 297 h 708"/>
              <a:gd name="T66" fmla="*/ 255 w 709"/>
              <a:gd name="T67" fmla="*/ 184 h 7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09" h="708">
                <a:moveTo>
                  <a:pt x="85" y="680"/>
                </a:moveTo>
                <a:cubicBezTo>
                  <a:pt x="85" y="642"/>
                  <a:pt x="102" y="606"/>
                  <a:pt x="131" y="582"/>
                </a:cubicBezTo>
                <a:cubicBezTo>
                  <a:pt x="273" y="463"/>
                  <a:pt x="273" y="463"/>
                  <a:pt x="273" y="463"/>
                </a:cubicBezTo>
                <a:cubicBezTo>
                  <a:pt x="298" y="475"/>
                  <a:pt x="325" y="482"/>
                  <a:pt x="354" y="482"/>
                </a:cubicBezTo>
                <a:cubicBezTo>
                  <a:pt x="384" y="482"/>
                  <a:pt x="411" y="475"/>
                  <a:pt x="435" y="463"/>
                </a:cubicBezTo>
                <a:cubicBezTo>
                  <a:pt x="578" y="582"/>
                  <a:pt x="578" y="582"/>
                  <a:pt x="578" y="582"/>
                </a:cubicBezTo>
                <a:cubicBezTo>
                  <a:pt x="607" y="606"/>
                  <a:pt x="624" y="642"/>
                  <a:pt x="624" y="680"/>
                </a:cubicBezTo>
                <a:cubicBezTo>
                  <a:pt x="624" y="708"/>
                  <a:pt x="624" y="708"/>
                  <a:pt x="624" y="708"/>
                </a:cubicBezTo>
                <a:cubicBezTo>
                  <a:pt x="709" y="708"/>
                  <a:pt x="709" y="708"/>
                  <a:pt x="709" y="708"/>
                </a:cubicBezTo>
                <a:cubicBezTo>
                  <a:pt x="709" y="680"/>
                  <a:pt x="709" y="680"/>
                  <a:pt x="709" y="680"/>
                </a:cubicBezTo>
                <a:cubicBezTo>
                  <a:pt x="709" y="672"/>
                  <a:pt x="708" y="664"/>
                  <a:pt x="708" y="656"/>
                </a:cubicBezTo>
                <a:cubicBezTo>
                  <a:pt x="702" y="602"/>
                  <a:pt x="675" y="552"/>
                  <a:pt x="633" y="517"/>
                </a:cubicBezTo>
                <a:cubicBezTo>
                  <a:pt x="633" y="517"/>
                  <a:pt x="633" y="517"/>
                  <a:pt x="633" y="517"/>
                </a:cubicBezTo>
                <a:cubicBezTo>
                  <a:pt x="633" y="517"/>
                  <a:pt x="633" y="517"/>
                  <a:pt x="633" y="517"/>
                </a:cubicBezTo>
                <a:cubicBezTo>
                  <a:pt x="502" y="408"/>
                  <a:pt x="502" y="408"/>
                  <a:pt x="502" y="408"/>
                </a:cubicBezTo>
                <a:cubicBezTo>
                  <a:pt x="525" y="377"/>
                  <a:pt x="539" y="339"/>
                  <a:pt x="539" y="297"/>
                </a:cubicBezTo>
                <a:cubicBezTo>
                  <a:pt x="539" y="184"/>
                  <a:pt x="539" y="184"/>
                  <a:pt x="539" y="184"/>
                </a:cubicBezTo>
                <a:cubicBezTo>
                  <a:pt x="539" y="82"/>
                  <a:pt x="456" y="0"/>
                  <a:pt x="354" y="0"/>
                </a:cubicBezTo>
                <a:cubicBezTo>
                  <a:pt x="253" y="0"/>
                  <a:pt x="170" y="82"/>
                  <a:pt x="170" y="184"/>
                </a:cubicBezTo>
                <a:cubicBezTo>
                  <a:pt x="170" y="297"/>
                  <a:pt x="170" y="297"/>
                  <a:pt x="170" y="297"/>
                </a:cubicBezTo>
                <a:cubicBezTo>
                  <a:pt x="170" y="339"/>
                  <a:pt x="184" y="377"/>
                  <a:pt x="207" y="408"/>
                </a:cubicBezTo>
                <a:cubicBezTo>
                  <a:pt x="76" y="517"/>
                  <a:pt x="76" y="517"/>
                  <a:pt x="76" y="517"/>
                </a:cubicBezTo>
                <a:cubicBezTo>
                  <a:pt x="28" y="557"/>
                  <a:pt x="0" y="617"/>
                  <a:pt x="0" y="680"/>
                </a:cubicBezTo>
                <a:cubicBezTo>
                  <a:pt x="0" y="708"/>
                  <a:pt x="0" y="708"/>
                  <a:pt x="0" y="708"/>
                </a:cubicBezTo>
                <a:cubicBezTo>
                  <a:pt x="85" y="708"/>
                  <a:pt x="85" y="708"/>
                  <a:pt x="85" y="708"/>
                </a:cubicBezTo>
                <a:lnTo>
                  <a:pt x="85" y="680"/>
                </a:lnTo>
                <a:close/>
                <a:moveTo>
                  <a:pt x="255" y="184"/>
                </a:moveTo>
                <a:cubicBezTo>
                  <a:pt x="255" y="129"/>
                  <a:pt x="300" y="85"/>
                  <a:pt x="354" y="85"/>
                </a:cubicBezTo>
                <a:cubicBezTo>
                  <a:pt x="409" y="85"/>
                  <a:pt x="454" y="129"/>
                  <a:pt x="454" y="184"/>
                </a:cubicBezTo>
                <a:cubicBezTo>
                  <a:pt x="454" y="297"/>
                  <a:pt x="454" y="297"/>
                  <a:pt x="454" y="297"/>
                </a:cubicBezTo>
                <a:cubicBezTo>
                  <a:pt x="454" y="352"/>
                  <a:pt x="409" y="396"/>
                  <a:pt x="354" y="396"/>
                </a:cubicBezTo>
                <a:cubicBezTo>
                  <a:pt x="354" y="396"/>
                  <a:pt x="354" y="396"/>
                  <a:pt x="354" y="396"/>
                </a:cubicBezTo>
                <a:cubicBezTo>
                  <a:pt x="300" y="396"/>
                  <a:pt x="255" y="352"/>
                  <a:pt x="255" y="297"/>
                </a:cubicBezTo>
                <a:lnTo>
                  <a:pt x="255" y="184"/>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pic>
        <p:nvPicPr>
          <p:cNvPr id="18" name="Graphic 17">
            <a:extLst>
              <a:ext uri="{FF2B5EF4-FFF2-40B4-BE49-F238E27FC236}">
                <a16:creationId xmlns:a16="http://schemas.microsoft.com/office/drawing/2014/main" id="{05035BEE-E88B-4720-C404-E72425EF29ED}"/>
              </a:ext>
            </a:extLst>
          </p:cNvPr>
          <p:cNvPicPr>
            <a:picLocks noChangeAspect="1"/>
          </p:cNvPicPr>
          <p:nvPr userDrawn="1"/>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827160" y="1214411"/>
            <a:ext cx="661767" cy="661767"/>
          </a:xfrm>
          <a:prstGeom prst="rect">
            <a:avLst/>
          </a:prstGeom>
        </p:spPr>
      </p:pic>
      <p:pic>
        <p:nvPicPr>
          <p:cNvPr id="19" name="Grafik 19">
            <a:extLst>
              <a:ext uri="{FF2B5EF4-FFF2-40B4-BE49-F238E27FC236}">
                <a16:creationId xmlns:a16="http://schemas.microsoft.com/office/drawing/2014/main" id="{08D88792-E705-600E-9CDF-D1CBA4CEC119}"/>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841447" y="1335307"/>
            <a:ext cx="306999" cy="392959"/>
          </a:xfrm>
          <a:prstGeom prst="rect">
            <a:avLst/>
          </a:prstGeom>
        </p:spPr>
      </p:pic>
      <p:grpSp>
        <p:nvGrpSpPr>
          <p:cNvPr id="20" name="Group 218">
            <a:extLst>
              <a:ext uri="{FF2B5EF4-FFF2-40B4-BE49-F238E27FC236}">
                <a16:creationId xmlns:a16="http://schemas.microsoft.com/office/drawing/2014/main" id="{17351F4B-1C8E-2408-013A-510D42FF629C}"/>
              </a:ext>
            </a:extLst>
          </p:cNvPr>
          <p:cNvGrpSpPr>
            <a:grpSpLocks noChangeAspect="1"/>
          </p:cNvGrpSpPr>
          <p:nvPr userDrawn="1"/>
        </p:nvGrpSpPr>
        <p:grpSpPr bwMode="gray">
          <a:xfrm>
            <a:off x="2651555" y="1285484"/>
            <a:ext cx="346047" cy="495730"/>
            <a:chOff x="1623" y="-162"/>
            <a:chExt cx="2513" cy="3600"/>
          </a:xfrm>
          <a:solidFill>
            <a:schemeClr val="accent2"/>
          </a:solidFill>
        </p:grpSpPr>
        <p:sp>
          <p:nvSpPr>
            <p:cNvPr id="21" name="Freeform 220">
              <a:extLst>
                <a:ext uri="{FF2B5EF4-FFF2-40B4-BE49-F238E27FC236}">
                  <a16:creationId xmlns:a16="http://schemas.microsoft.com/office/drawing/2014/main" id="{51E310BC-418E-FE4F-693C-CB82CA4F9A9E}"/>
                </a:ext>
              </a:extLst>
            </p:cNvPr>
            <p:cNvSpPr>
              <a:spLocks/>
            </p:cNvSpPr>
            <p:nvPr/>
          </p:nvSpPr>
          <p:spPr bwMode="gray">
            <a:xfrm>
              <a:off x="2268" y="731"/>
              <a:ext cx="1212" cy="2168"/>
            </a:xfrm>
            <a:custGeom>
              <a:avLst/>
              <a:gdLst>
                <a:gd name="T0" fmla="*/ 0 w 513"/>
                <a:gd name="T1" fmla="*/ 253 h 918"/>
                <a:gd name="T2" fmla="*/ 0 w 513"/>
                <a:gd name="T3" fmla="*/ 453 h 918"/>
                <a:gd name="T4" fmla="*/ 0 w 513"/>
                <a:gd name="T5" fmla="*/ 487 h 918"/>
                <a:gd name="T6" fmla="*/ 45 w 513"/>
                <a:gd name="T7" fmla="*/ 598 h 918"/>
                <a:gd name="T8" fmla="*/ 113 w 513"/>
                <a:gd name="T9" fmla="*/ 666 h 918"/>
                <a:gd name="T10" fmla="*/ 193 w 513"/>
                <a:gd name="T11" fmla="*/ 586 h 918"/>
                <a:gd name="T12" fmla="*/ 126 w 513"/>
                <a:gd name="T13" fmla="*/ 518 h 918"/>
                <a:gd name="T14" fmla="*/ 113 w 513"/>
                <a:gd name="T15" fmla="*/ 487 h 918"/>
                <a:gd name="T16" fmla="*/ 113 w 513"/>
                <a:gd name="T17" fmla="*/ 453 h 918"/>
                <a:gd name="T18" fmla="*/ 113 w 513"/>
                <a:gd name="T19" fmla="*/ 257 h 918"/>
                <a:gd name="T20" fmla="*/ 113 w 513"/>
                <a:gd name="T21" fmla="*/ 257 h 918"/>
                <a:gd name="T22" fmla="*/ 256 w 513"/>
                <a:gd name="T23" fmla="*/ 114 h 918"/>
                <a:gd name="T24" fmla="*/ 399 w 513"/>
                <a:gd name="T25" fmla="*/ 255 h 918"/>
                <a:gd name="T26" fmla="*/ 399 w 513"/>
                <a:gd name="T27" fmla="*/ 453 h 918"/>
                <a:gd name="T28" fmla="*/ 399 w 513"/>
                <a:gd name="T29" fmla="*/ 453 h 918"/>
                <a:gd name="T30" fmla="*/ 399 w 513"/>
                <a:gd name="T31" fmla="*/ 453 h 918"/>
                <a:gd name="T32" fmla="*/ 399 w 513"/>
                <a:gd name="T33" fmla="*/ 453 h 918"/>
                <a:gd name="T34" fmla="*/ 399 w 513"/>
                <a:gd name="T35" fmla="*/ 459 h 918"/>
                <a:gd name="T36" fmla="*/ 399 w 513"/>
                <a:gd name="T37" fmla="*/ 464 h 918"/>
                <a:gd name="T38" fmla="*/ 399 w 513"/>
                <a:gd name="T39" fmla="*/ 464 h 918"/>
                <a:gd name="T40" fmla="*/ 399 w 513"/>
                <a:gd name="T41" fmla="*/ 486 h 918"/>
                <a:gd name="T42" fmla="*/ 386 w 513"/>
                <a:gd name="T43" fmla="*/ 517 h 918"/>
                <a:gd name="T44" fmla="*/ 331 w 513"/>
                <a:gd name="T45" fmla="*/ 570 h 918"/>
                <a:gd name="T46" fmla="*/ 330 w 513"/>
                <a:gd name="T47" fmla="*/ 571 h 918"/>
                <a:gd name="T48" fmla="*/ 330 w 513"/>
                <a:gd name="T49" fmla="*/ 571 h 918"/>
                <a:gd name="T50" fmla="*/ 330 w 513"/>
                <a:gd name="T51" fmla="*/ 571 h 918"/>
                <a:gd name="T52" fmla="*/ 330 w 513"/>
                <a:gd name="T53" fmla="*/ 571 h 918"/>
                <a:gd name="T54" fmla="*/ 63 w 513"/>
                <a:gd name="T55" fmla="*/ 838 h 918"/>
                <a:gd name="T56" fmla="*/ 143 w 513"/>
                <a:gd name="T57" fmla="*/ 918 h 918"/>
                <a:gd name="T58" fmla="*/ 410 w 513"/>
                <a:gd name="T59" fmla="*/ 651 h 918"/>
                <a:gd name="T60" fmla="*/ 465 w 513"/>
                <a:gd name="T61" fmla="*/ 599 h 918"/>
                <a:gd name="T62" fmla="*/ 513 w 513"/>
                <a:gd name="T63" fmla="*/ 486 h 918"/>
                <a:gd name="T64" fmla="*/ 513 w 513"/>
                <a:gd name="T65" fmla="*/ 453 h 918"/>
                <a:gd name="T66" fmla="*/ 513 w 513"/>
                <a:gd name="T67" fmla="*/ 257 h 918"/>
                <a:gd name="T68" fmla="*/ 513 w 513"/>
                <a:gd name="T69" fmla="*/ 257 h 918"/>
                <a:gd name="T70" fmla="*/ 513 w 513"/>
                <a:gd name="T71" fmla="*/ 255 h 918"/>
                <a:gd name="T72" fmla="*/ 513 w 513"/>
                <a:gd name="T73" fmla="*/ 253 h 918"/>
                <a:gd name="T74" fmla="*/ 513 w 513"/>
                <a:gd name="T75" fmla="*/ 253 h 918"/>
                <a:gd name="T76" fmla="*/ 256 w 513"/>
                <a:gd name="T77" fmla="*/ 0 h 918"/>
                <a:gd name="T78" fmla="*/ 0 w 513"/>
                <a:gd name="T79" fmla="*/ 253 h 9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13" h="918">
                  <a:moveTo>
                    <a:pt x="0" y="253"/>
                  </a:moveTo>
                  <a:cubicBezTo>
                    <a:pt x="0" y="453"/>
                    <a:pt x="0" y="453"/>
                    <a:pt x="0" y="453"/>
                  </a:cubicBezTo>
                  <a:cubicBezTo>
                    <a:pt x="0" y="487"/>
                    <a:pt x="0" y="487"/>
                    <a:pt x="0" y="487"/>
                  </a:cubicBezTo>
                  <a:cubicBezTo>
                    <a:pt x="0" y="529"/>
                    <a:pt x="16" y="568"/>
                    <a:pt x="45" y="598"/>
                  </a:cubicBezTo>
                  <a:cubicBezTo>
                    <a:pt x="113" y="666"/>
                    <a:pt x="113" y="666"/>
                    <a:pt x="113" y="666"/>
                  </a:cubicBezTo>
                  <a:cubicBezTo>
                    <a:pt x="193" y="586"/>
                    <a:pt x="193" y="586"/>
                    <a:pt x="193" y="586"/>
                  </a:cubicBezTo>
                  <a:cubicBezTo>
                    <a:pt x="126" y="518"/>
                    <a:pt x="126" y="518"/>
                    <a:pt x="126" y="518"/>
                  </a:cubicBezTo>
                  <a:cubicBezTo>
                    <a:pt x="117" y="509"/>
                    <a:pt x="113" y="499"/>
                    <a:pt x="113" y="487"/>
                  </a:cubicBezTo>
                  <a:cubicBezTo>
                    <a:pt x="113" y="453"/>
                    <a:pt x="113" y="453"/>
                    <a:pt x="113" y="453"/>
                  </a:cubicBezTo>
                  <a:cubicBezTo>
                    <a:pt x="113" y="257"/>
                    <a:pt x="113" y="257"/>
                    <a:pt x="113" y="257"/>
                  </a:cubicBezTo>
                  <a:cubicBezTo>
                    <a:pt x="113" y="257"/>
                    <a:pt x="113" y="257"/>
                    <a:pt x="113" y="257"/>
                  </a:cubicBezTo>
                  <a:cubicBezTo>
                    <a:pt x="113" y="178"/>
                    <a:pt x="177" y="114"/>
                    <a:pt x="256" y="114"/>
                  </a:cubicBezTo>
                  <a:cubicBezTo>
                    <a:pt x="334" y="114"/>
                    <a:pt x="398" y="177"/>
                    <a:pt x="399" y="255"/>
                  </a:cubicBezTo>
                  <a:cubicBezTo>
                    <a:pt x="399" y="453"/>
                    <a:pt x="399" y="453"/>
                    <a:pt x="399" y="453"/>
                  </a:cubicBezTo>
                  <a:cubicBezTo>
                    <a:pt x="399" y="453"/>
                    <a:pt x="399" y="453"/>
                    <a:pt x="399" y="453"/>
                  </a:cubicBezTo>
                  <a:cubicBezTo>
                    <a:pt x="399" y="453"/>
                    <a:pt x="399" y="453"/>
                    <a:pt x="399" y="453"/>
                  </a:cubicBezTo>
                  <a:cubicBezTo>
                    <a:pt x="399" y="453"/>
                    <a:pt x="399" y="453"/>
                    <a:pt x="399" y="453"/>
                  </a:cubicBezTo>
                  <a:cubicBezTo>
                    <a:pt x="399" y="459"/>
                    <a:pt x="399" y="459"/>
                    <a:pt x="399" y="459"/>
                  </a:cubicBezTo>
                  <a:cubicBezTo>
                    <a:pt x="399" y="464"/>
                    <a:pt x="399" y="464"/>
                    <a:pt x="399" y="464"/>
                  </a:cubicBezTo>
                  <a:cubicBezTo>
                    <a:pt x="399" y="464"/>
                    <a:pt x="399" y="464"/>
                    <a:pt x="399" y="464"/>
                  </a:cubicBezTo>
                  <a:cubicBezTo>
                    <a:pt x="399" y="486"/>
                    <a:pt x="399" y="486"/>
                    <a:pt x="399" y="486"/>
                  </a:cubicBezTo>
                  <a:cubicBezTo>
                    <a:pt x="399" y="497"/>
                    <a:pt x="394" y="509"/>
                    <a:pt x="386" y="517"/>
                  </a:cubicBezTo>
                  <a:cubicBezTo>
                    <a:pt x="331" y="570"/>
                    <a:pt x="331" y="570"/>
                    <a:pt x="331" y="570"/>
                  </a:cubicBezTo>
                  <a:cubicBezTo>
                    <a:pt x="330" y="571"/>
                    <a:pt x="330" y="571"/>
                    <a:pt x="330" y="571"/>
                  </a:cubicBezTo>
                  <a:cubicBezTo>
                    <a:pt x="330" y="571"/>
                    <a:pt x="330" y="571"/>
                    <a:pt x="330" y="571"/>
                  </a:cubicBezTo>
                  <a:cubicBezTo>
                    <a:pt x="330" y="571"/>
                    <a:pt x="330" y="571"/>
                    <a:pt x="330" y="571"/>
                  </a:cubicBezTo>
                  <a:cubicBezTo>
                    <a:pt x="330" y="571"/>
                    <a:pt x="330" y="571"/>
                    <a:pt x="330" y="571"/>
                  </a:cubicBezTo>
                  <a:cubicBezTo>
                    <a:pt x="63" y="838"/>
                    <a:pt x="63" y="838"/>
                    <a:pt x="63" y="838"/>
                  </a:cubicBezTo>
                  <a:cubicBezTo>
                    <a:pt x="143" y="918"/>
                    <a:pt x="143" y="918"/>
                    <a:pt x="143" y="918"/>
                  </a:cubicBezTo>
                  <a:cubicBezTo>
                    <a:pt x="410" y="651"/>
                    <a:pt x="410" y="651"/>
                    <a:pt x="410" y="651"/>
                  </a:cubicBezTo>
                  <a:cubicBezTo>
                    <a:pt x="465" y="599"/>
                    <a:pt x="465" y="599"/>
                    <a:pt x="465" y="599"/>
                  </a:cubicBezTo>
                  <a:cubicBezTo>
                    <a:pt x="495" y="569"/>
                    <a:pt x="513" y="528"/>
                    <a:pt x="513" y="486"/>
                  </a:cubicBezTo>
                  <a:cubicBezTo>
                    <a:pt x="513" y="453"/>
                    <a:pt x="513" y="453"/>
                    <a:pt x="513" y="453"/>
                  </a:cubicBezTo>
                  <a:cubicBezTo>
                    <a:pt x="513" y="257"/>
                    <a:pt x="513" y="257"/>
                    <a:pt x="513" y="257"/>
                  </a:cubicBezTo>
                  <a:cubicBezTo>
                    <a:pt x="513" y="257"/>
                    <a:pt x="513" y="257"/>
                    <a:pt x="513" y="257"/>
                  </a:cubicBezTo>
                  <a:cubicBezTo>
                    <a:pt x="513" y="256"/>
                    <a:pt x="513" y="256"/>
                    <a:pt x="513" y="255"/>
                  </a:cubicBezTo>
                  <a:cubicBezTo>
                    <a:pt x="513" y="253"/>
                    <a:pt x="513" y="253"/>
                    <a:pt x="513" y="253"/>
                  </a:cubicBezTo>
                  <a:cubicBezTo>
                    <a:pt x="513" y="253"/>
                    <a:pt x="513" y="253"/>
                    <a:pt x="513" y="253"/>
                  </a:cubicBezTo>
                  <a:cubicBezTo>
                    <a:pt x="510" y="113"/>
                    <a:pt x="396" y="0"/>
                    <a:pt x="256" y="0"/>
                  </a:cubicBezTo>
                  <a:cubicBezTo>
                    <a:pt x="116" y="0"/>
                    <a:pt x="2" y="113"/>
                    <a:pt x="0" y="2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221">
              <a:extLst>
                <a:ext uri="{FF2B5EF4-FFF2-40B4-BE49-F238E27FC236}">
                  <a16:creationId xmlns:a16="http://schemas.microsoft.com/office/drawing/2014/main" id="{9FCE522F-FCC9-438B-F080-6219B7D74E5D}"/>
                </a:ext>
              </a:extLst>
            </p:cNvPr>
            <p:cNvSpPr>
              <a:spLocks/>
            </p:cNvSpPr>
            <p:nvPr/>
          </p:nvSpPr>
          <p:spPr bwMode="gray">
            <a:xfrm>
              <a:off x="2535" y="2651"/>
              <a:ext cx="786" cy="787"/>
            </a:xfrm>
            <a:custGeom>
              <a:avLst/>
              <a:gdLst>
                <a:gd name="T0" fmla="*/ 0 w 786"/>
                <a:gd name="T1" fmla="*/ 598 h 787"/>
                <a:gd name="T2" fmla="*/ 189 w 786"/>
                <a:gd name="T3" fmla="*/ 787 h 787"/>
                <a:gd name="T4" fmla="*/ 786 w 786"/>
                <a:gd name="T5" fmla="*/ 189 h 787"/>
                <a:gd name="T6" fmla="*/ 597 w 786"/>
                <a:gd name="T7" fmla="*/ 0 h 787"/>
                <a:gd name="T8" fmla="*/ 0 w 786"/>
                <a:gd name="T9" fmla="*/ 598 h 787"/>
              </a:gdLst>
              <a:ahLst/>
              <a:cxnLst>
                <a:cxn ang="0">
                  <a:pos x="T0" y="T1"/>
                </a:cxn>
                <a:cxn ang="0">
                  <a:pos x="T2" y="T3"/>
                </a:cxn>
                <a:cxn ang="0">
                  <a:pos x="T4" y="T5"/>
                </a:cxn>
                <a:cxn ang="0">
                  <a:pos x="T6" y="T7"/>
                </a:cxn>
                <a:cxn ang="0">
                  <a:pos x="T8" y="T9"/>
                </a:cxn>
              </a:cxnLst>
              <a:rect l="0" t="0" r="r" b="b"/>
              <a:pathLst>
                <a:path w="786" h="787">
                  <a:moveTo>
                    <a:pt x="0" y="598"/>
                  </a:moveTo>
                  <a:lnTo>
                    <a:pt x="189" y="787"/>
                  </a:lnTo>
                  <a:lnTo>
                    <a:pt x="786" y="189"/>
                  </a:lnTo>
                  <a:lnTo>
                    <a:pt x="597" y="0"/>
                  </a:lnTo>
                  <a:lnTo>
                    <a:pt x="0" y="5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222">
              <a:extLst>
                <a:ext uri="{FF2B5EF4-FFF2-40B4-BE49-F238E27FC236}">
                  <a16:creationId xmlns:a16="http://schemas.microsoft.com/office/drawing/2014/main" id="{65BFE180-6BC4-91DF-A5FD-1E45A7197AC4}"/>
                </a:ext>
              </a:extLst>
            </p:cNvPr>
            <p:cNvSpPr>
              <a:spLocks/>
            </p:cNvSpPr>
            <p:nvPr/>
          </p:nvSpPr>
          <p:spPr bwMode="gray">
            <a:xfrm>
              <a:off x="3491" y="270"/>
              <a:ext cx="645" cy="607"/>
            </a:xfrm>
            <a:custGeom>
              <a:avLst/>
              <a:gdLst>
                <a:gd name="T0" fmla="*/ 645 w 645"/>
                <a:gd name="T1" fmla="*/ 203 h 607"/>
                <a:gd name="T2" fmla="*/ 473 w 645"/>
                <a:gd name="T3" fmla="*/ 0 h 607"/>
                <a:gd name="T4" fmla="*/ 0 w 645"/>
                <a:gd name="T5" fmla="*/ 404 h 607"/>
                <a:gd name="T6" fmla="*/ 175 w 645"/>
                <a:gd name="T7" fmla="*/ 607 h 607"/>
                <a:gd name="T8" fmla="*/ 645 w 645"/>
                <a:gd name="T9" fmla="*/ 203 h 607"/>
              </a:gdLst>
              <a:ahLst/>
              <a:cxnLst>
                <a:cxn ang="0">
                  <a:pos x="T0" y="T1"/>
                </a:cxn>
                <a:cxn ang="0">
                  <a:pos x="T2" y="T3"/>
                </a:cxn>
                <a:cxn ang="0">
                  <a:pos x="T4" y="T5"/>
                </a:cxn>
                <a:cxn ang="0">
                  <a:pos x="T6" y="T7"/>
                </a:cxn>
                <a:cxn ang="0">
                  <a:pos x="T8" y="T9"/>
                </a:cxn>
              </a:cxnLst>
              <a:rect l="0" t="0" r="r" b="b"/>
              <a:pathLst>
                <a:path w="645" h="607">
                  <a:moveTo>
                    <a:pt x="645" y="203"/>
                  </a:moveTo>
                  <a:lnTo>
                    <a:pt x="473" y="0"/>
                  </a:lnTo>
                  <a:lnTo>
                    <a:pt x="0" y="404"/>
                  </a:lnTo>
                  <a:lnTo>
                    <a:pt x="175" y="607"/>
                  </a:lnTo>
                  <a:lnTo>
                    <a:pt x="645" y="20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223">
              <a:extLst>
                <a:ext uri="{FF2B5EF4-FFF2-40B4-BE49-F238E27FC236}">
                  <a16:creationId xmlns:a16="http://schemas.microsoft.com/office/drawing/2014/main" id="{298081EE-42B2-6FC3-30B8-8E04A661D03F}"/>
                </a:ext>
              </a:extLst>
            </p:cNvPr>
            <p:cNvSpPr>
              <a:spLocks/>
            </p:cNvSpPr>
            <p:nvPr/>
          </p:nvSpPr>
          <p:spPr bwMode="gray">
            <a:xfrm>
              <a:off x="1623" y="270"/>
              <a:ext cx="647" cy="607"/>
            </a:xfrm>
            <a:custGeom>
              <a:avLst/>
              <a:gdLst>
                <a:gd name="T0" fmla="*/ 647 w 647"/>
                <a:gd name="T1" fmla="*/ 404 h 607"/>
                <a:gd name="T2" fmla="*/ 175 w 647"/>
                <a:gd name="T3" fmla="*/ 0 h 607"/>
                <a:gd name="T4" fmla="*/ 0 w 647"/>
                <a:gd name="T5" fmla="*/ 203 h 607"/>
                <a:gd name="T6" fmla="*/ 472 w 647"/>
                <a:gd name="T7" fmla="*/ 607 h 607"/>
                <a:gd name="T8" fmla="*/ 647 w 647"/>
                <a:gd name="T9" fmla="*/ 404 h 607"/>
              </a:gdLst>
              <a:ahLst/>
              <a:cxnLst>
                <a:cxn ang="0">
                  <a:pos x="T0" y="T1"/>
                </a:cxn>
                <a:cxn ang="0">
                  <a:pos x="T2" y="T3"/>
                </a:cxn>
                <a:cxn ang="0">
                  <a:pos x="T4" y="T5"/>
                </a:cxn>
                <a:cxn ang="0">
                  <a:pos x="T6" y="T7"/>
                </a:cxn>
                <a:cxn ang="0">
                  <a:pos x="T8" y="T9"/>
                </a:cxn>
              </a:cxnLst>
              <a:rect l="0" t="0" r="r" b="b"/>
              <a:pathLst>
                <a:path w="647" h="607">
                  <a:moveTo>
                    <a:pt x="647" y="404"/>
                  </a:moveTo>
                  <a:lnTo>
                    <a:pt x="175" y="0"/>
                  </a:lnTo>
                  <a:lnTo>
                    <a:pt x="0" y="203"/>
                  </a:lnTo>
                  <a:lnTo>
                    <a:pt x="472" y="607"/>
                  </a:lnTo>
                  <a:lnTo>
                    <a:pt x="647" y="40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Rectangle 224">
              <a:extLst>
                <a:ext uri="{FF2B5EF4-FFF2-40B4-BE49-F238E27FC236}">
                  <a16:creationId xmlns:a16="http://schemas.microsoft.com/office/drawing/2014/main" id="{0FB80BDE-6FC3-4E42-A900-8698390F0365}"/>
                </a:ext>
              </a:extLst>
            </p:cNvPr>
            <p:cNvSpPr>
              <a:spLocks noChangeArrowheads="1"/>
            </p:cNvSpPr>
            <p:nvPr/>
          </p:nvSpPr>
          <p:spPr bwMode="gray">
            <a:xfrm>
              <a:off x="2738" y="-162"/>
              <a:ext cx="269" cy="60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96362520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3_Leere Folie">
    <p:spTree>
      <p:nvGrpSpPr>
        <p:cNvPr id="1" name=""/>
        <p:cNvGrpSpPr/>
        <p:nvPr/>
      </p:nvGrpSpPr>
      <p:grpSpPr>
        <a:xfrm>
          <a:off x="0" y="0"/>
          <a:ext cx="0" cy="0"/>
          <a:chOff x="0" y="0"/>
          <a:chExt cx="0" cy="0"/>
        </a:xfrm>
      </p:grpSpPr>
      <p:sp>
        <p:nvSpPr>
          <p:cNvPr id="29" name="KAPITEL BUTTON">
            <a:hlinkClick r:id="" action="ppaction://noaction"/>
          </p:cNvPr>
          <p:cNvSpPr/>
          <p:nvPr userDrawn="1"/>
        </p:nvSpPr>
        <p:spPr>
          <a:xfrm>
            <a:off x="8748465" y="2260636"/>
            <a:ext cx="395535" cy="4061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endParaRPr lang="de-CH" err="1"/>
          </a:p>
        </p:txBody>
      </p:sp>
      <p:sp>
        <p:nvSpPr>
          <p:cNvPr id="30" name="VOR BUTTON">
            <a:hlinkClick r:id="" action="ppaction://noaction"/>
            <a:extLst>
              <a:ext uri="{FF2B5EF4-FFF2-40B4-BE49-F238E27FC236}">
                <a16:creationId xmlns:a16="http://schemas.microsoft.com/office/drawing/2014/main" id="{C14F9013-15AF-4F93-A4BF-D85588B56B02}"/>
              </a:ext>
            </a:extLst>
          </p:cNvPr>
          <p:cNvSpPr/>
          <p:nvPr userDrawn="1"/>
        </p:nvSpPr>
        <p:spPr>
          <a:xfrm>
            <a:off x="8772525" y="1883290"/>
            <a:ext cx="371475" cy="3106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endParaRPr lang="de-CH" err="1"/>
          </a:p>
        </p:txBody>
      </p:sp>
      <p:sp>
        <p:nvSpPr>
          <p:cNvPr id="31" name="ZURÜCK BUTTON">
            <a:hlinkClick r:id="" action="ppaction://noaction"/>
            <a:extLst>
              <a:ext uri="{FF2B5EF4-FFF2-40B4-BE49-F238E27FC236}">
                <a16:creationId xmlns:a16="http://schemas.microsoft.com/office/drawing/2014/main" id="{078D4859-738C-4783-B9C7-EEF144B057FA}"/>
              </a:ext>
            </a:extLst>
          </p:cNvPr>
          <p:cNvSpPr/>
          <p:nvPr userDrawn="1"/>
        </p:nvSpPr>
        <p:spPr>
          <a:xfrm>
            <a:off x="8772525" y="1543565"/>
            <a:ext cx="371475" cy="3106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endParaRPr lang="de-CH" err="1"/>
          </a:p>
        </p:txBody>
      </p:sp>
      <p:pic>
        <p:nvPicPr>
          <p:cNvPr id="2" name="Picture 2" descr="\\cooper\Projects\SIX Group - officeatwork\Projects\PowerPoint\2015\Desktriptoren\SIX Innen.png">
            <a:extLst>
              <a:ext uri="{FF2B5EF4-FFF2-40B4-BE49-F238E27FC236}">
                <a16:creationId xmlns:a16="http://schemas.microsoft.com/office/drawing/2014/main" id="{142075C0-D4B2-CC24-9C43-297B61F15CA7}"/>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658097" y="301708"/>
            <a:ext cx="649287" cy="179387"/>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EF205EEF-00F1-AEDF-4D20-0AF55A564FB1}"/>
              </a:ext>
            </a:extLst>
          </p:cNvPr>
          <p:cNvSpPr/>
          <p:nvPr userDrawn="1"/>
        </p:nvSpPr>
        <p:spPr>
          <a:xfrm>
            <a:off x="0" y="5148263"/>
            <a:ext cx="9144000" cy="457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endParaRPr lang="en-US" err="1"/>
          </a:p>
        </p:txBody>
      </p:sp>
      <p:sp>
        <p:nvSpPr>
          <p:cNvPr id="4" name="Title 1">
            <a:extLst>
              <a:ext uri="{FF2B5EF4-FFF2-40B4-BE49-F238E27FC236}">
                <a16:creationId xmlns:a16="http://schemas.microsoft.com/office/drawing/2014/main" id="{DC6CFC91-F773-0F82-25F8-C9FDB9985F52}"/>
              </a:ext>
            </a:extLst>
          </p:cNvPr>
          <p:cNvSpPr>
            <a:spLocks noGrp="1"/>
          </p:cNvSpPr>
          <p:nvPr>
            <p:ph type="title" hasCustomPrompt="1"/>
          </p:nvPr>
        </p:nvSpPr>
        <p:spPr>
          <a:xfrm>
            <a:off x="1705047" y="232926"/>
            <a:ext cx="7043418" cy="640150"/>
          </a:xfrm>
        </p:spPr>
        <p:txBody>
          <a:bodyPr/>
          <a:lstStyle>
            <a:lvl1pPr>
              <a:defRPr b="1">
                <a:solidFill>
                  <a:schemeClr val="accent2"/>
                </a:solidFill>
                <a:latin typeface="Noto Serif" panose="02020502060505020204" pitchFamily="18"/>
                <a:ea typeface="Noto Serif" panose="02020502060505020204" pitchFamily="18"/>
                <a:cs typeface="Noto Serif" panose="02020502060505020204" pitchFamily="18"/>
              </a:defRPr>
            </a:lvl1pPr>
          </a:lstStyle>
          <a:p>
            <a:r>
              <a:rPr lang="en-US"/>
              <a:t>Add a title here</a:t>
            </a:r>
            <a:endParaRPr lang="de-CH"/>
          </a:p>
        </p:txBody>
      </p:sp>
      <p:cxnSp>
        <p:nvCxnSpPr>
          <p:cNvPr id="10" name="Straight Connector 5">
            <a:extLst>
              <a:ext uri="{FF2B5EF4-FFF2-40B4-BE49-F238E27FC236}">
                <a16:creationId xmlns:a16="http://schemas.microsoft.com/office/drawing/2014/main" id="{36FC07A4-68F1-8386-7565-12FB787F67A1}"/>
              </a:ext>
            </a:extLst>
          </p:cNvPr>
          <p:cNvCxnSpPr>
            <a:cxnSpLocks/>
          </p:cNvCxnSpPr>
          <p:nvPr userDrawn="1"/>
        </p:nvCxnSpPr>
        <p:spPr bwMode="gray">
          <a:xfrm>
            <a:off x="427745" y="1250394"/>
            <a:ext cx="0" cy="3267631"/>
          </a:xfrm>
          <a:prstGeom prst="line">
            <a:avLst/>
          </a:prstGeom>
          <a:ln w="952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5">
            <a:extLst>
              <a:ext uri="{FF2B5EF4-FFF2-40B4-BE49-F238E27FC236}">
                <a16:creationId xmlns:a16="http://schemas.microsoft.com/office/drawing/2014/main" id="{ADC95DF9-ACD0-A396-2F8D-57D6DC4297C8}"/>
              </a:ext>
            </a:extLst>
          </p:cNvPr>
          <p:cNvCxnSpPr>
            <a:cxnSpLocks/>
          </p:cNvCxnSpPr>
          <p:nvPr userDrawn="1"/>
        </p:nvCxnSpPr>
        <p:spPr bwMode="gray">
          <a:xfrm>
            <a:off x="2535551" y="1258695"/>
            <a:ext cx="0" cy="3267631"/>
          </a:xfrm>
          <a:prstGeom prst="line">
            <a:avLst/>
          </a:prstGeom>
          <a:ln w="952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5">
            <a:extLst>
              <a:ext uri="{FF2B5EF4-FFF2-40B4-BE49-F238E27FC236}">
                <a16:creationId xmlns:a16="http://schemas.microsoft.com/office/drawing/2014/main" id="{073939AC-4559-9EB2-7383-8A7BCA414710}"/>
              </a:ext>
            </a:extLst>
          </p:cNvPr>
          <p:cNvCxnSpPr>
            <a:cxnSpLocks/>
          </p:cNvCxnSpPr>
          <p:nvPr userDrawn="1"/>
        </p:nvCxnSpPr>
        <p:spPr bwMode="gray">
          <a:xfrm>
            <a:off x="4645152" y="1258695"/>
            <a:ext cx="0" cy="3267631"/>
          </a:xfrm>
          <a:prstGeom prst="line">
            <a:avLst/>
          </a:prstGeom>
          <a:ln w="9525">
            <a:solidFill>
              <a:schemeClr val="accent3"/>
            </a:solidFill>
          </a:ln>
          <a:effectLst/>
        </p:spPr>
        <p:style>
          <a:lnRef idx="2">
            <a:schemeClr val="accent1"/>
          </a:lnRef>
          <a:fillRef idx="0">
            <a:schemeClr val="accent1"/>
          </a:fillRef>
          <a:effectRef idx="1">
            <a:schemeClr val="accent1"/>
          </a:effectRef>
          <a:fontRef idx="minor">
            <a:schemeClr val="tx1"/>
          </a:fontRef>
        </p:style>
      </p:cxnSp>
      <p:sp>
        <p:nvSpPr>
          <p:cNvPr id="15" name="TextBox 59">
            <a:extLst>
              <a:ext uri="{FF2B5EF4-FFF2-40B4-BE49-F238E27FC236}">
                <a16:creationId xmlns:a16="http://schemas.microsoft.com/office/drawing/2014/main" id="{5A8310C2-B0B2-8EEC-B8F4-50C76A2BA8B3}"/>
              </a:ext>
            </a:extLst>
          </p:cNvPr>
          <p:cNvSpPr txBox="1"/>
          <p:nvPr userDrawn="1"/>
        </p:nvSpPr>
        <p:spPr bwMode="gray">
          <a:xfrm>
            <a:off x="6878478" y="1756480"/>
            <a:ext cx="938108" cy="369332"/>
          </a:xfrm>
          <a:prstGeom prst="rect">
            <a:avLst/>
          </a:prstGeom>
          <a:noFill/>
        </p:spPr>
        <p:txBody>
          <a:bodyPr wrap="square" lIns="0" tIns="0" rIns="0" bIns="0" rtlCol="0">
            <a:spAutoFit/>
          </a:bodyPr>
          <a:lstStyle/>
          <a:p>
            <a:endParaRPr lang="en-US" sz="1200" b="1">
              <a:solidFill>
                <a:schemeClr val="accent2"/>
              </a:solidFill>
              <a:latin typeface="Noto Sans" panose="020B0502040504020204" pitchFamily="34" charset="0"/>
            </a:endParaRPr>
          </a:p>
          <a:p>
            <a:r>
              <a:rPr lang="en-US" sz="1200" b="1">
                <a:solidFill>
                  <a:schemeClr val="accent2"/>
                </a:solidFill>
                <a:latin typeface="Noto Sans" panose="020B0502040504020204" pitchFamily="34" charset="0"/>
              </a:rPr>
              <a:t>Specifics</a:t>
            </a:r>
          </a:p>
        </p:txBody>
      </p:sp>
      <p:cxnSp>
        <p:nvCxnSpPr>
          <p:cNvPr id="16" name="Straight Connector 5">
            <a:extLst>
              <a:ext uri="{FF2B5EF4-FFF2-40B4-BE49-F238E27FC236}">
                <a16:creationId xmlns:a16="http://schemas.microsoft.com/office/drawing/2014/main" id="{7E53B95D-23FC-96B2-ED6A-57CA8BF4C535}"/>
              </a:ext>
            </a:extLst>
          </p:cNvPr>
          <p:cNvCxnSpPr>
            <a:cxnSpLocks/>
          </p:cNvCxnSpPr>
          <p:nvPr userDrawn="1"/>
        </p:nvCxnSpPr>
        <p:spPr bwMode="gray">
          <a:xfrm>
            <a:off x="6712465" y="1244874"/>
            <a:ext cx="0" cy="3267631"/>
          </a:xfrm>
          <a:prstGeom prst="line">
            <a:avLst/>
          </a:prstGeom>
          <a:ln w="9525">
            <a:solidFill>
              <a:schemeClr val="accent3"/>
            </a:solidFill>
          </a:ln>
          <a:effectLst/>
        </p:spPr>
        <p:style>
          <a:lnRef idx="2">
            <a:schemeClr val="accent1"/>
          </a:lnRef>
          <a:fillRef idx="0">
            <a:schemeClr val="accent1"/>
          </a:fillRef>
          <a:effectRef idx="1">
            <a:schemeClr val="accent1"/>
          </a:effectRef>
          <a:fontRef idx="minor">
            <a:schemeClr val="tx1"/>
          </a:fontRef>
        </p:style>
      </p:cxnSp>
      <p:sp>
        <p:nvSpPr>
          <p:cNvPr id="17" name="Freeform 35">
            <a:extLst>
              <a:ext uri="{FF2B5EF4-FFF2-40B4-BE49-F238E27FC236}">
                <a16:creationId xmlns:a16="http://schemas.microsoft.com/office/drawing/2014/main" id="{4771F8EB-6DD7-0E89-6686-7E054AA7A82E}"/>
              </a:ext>
            </a:extLst>
          </p:cNvPr>
          <p:cNvSpPr>
            <a:spLocks noEditPoints="1"/>
          </p:cNvSpPr>
          <p:nvPr userDrawn="1"/>
        </p:nvSpPr>
        <p:spPr bwMode="gray">
          <a:xfrm>
            <a:off x="698100" y="1308104"/>
            <a:ext cx="365394" cy="364737"/>
          </a:xfrm>
          <a:custGeom>
            <a:avLst/>
            <a:gdLst>
              <a:gd name="T0" fmla="*/ 85 w 709"/>
              <a:gd name="T1" fmla="*/ 680 h 708"/>
              <a:gd name="T2" fmla="*/ 131 w 709"/>
              <a:gd name="T3" fmla="*/ 582 h 708"/>
              <a:gd name="T4" fmla="*/ 273 w 709"/>
              <a:gd name="T5" fmla="*/ 463 h 708"/>
              <a:gd name="T6" fmla="*/ 354 w 709"/>
              <a:gd name="T7" fmla="*/ 482 h 708"/>
              <a:gd name="T8" fmla="*/ 435 w 709"/>
              <a:gd name="T9" fmla="*/ 463 h 708"/>
              <a:gd name="T10" fmla="*/ 578 w 709"/>
              <a:gd name="T11" fmla="*/ 582 h 708"/>
              <a:gd name="T12" fmla="*/ 624 w 709"/>
              <a:gd name="T13" fmla="*/ 680 h 708"/>
              <a:gd name="T14" fmla="*/ 624 w 709"/>
              <a:gd name="T15" fmla="*/ 708 h 708"/>
              <a:gd name="T16" fmla="*/ 709 w 709"/>
              <a:gd name="T17" fmla="*/ 708 h 708"/>
              <a:gd name="T18" fmla="*/ 709 w 709"/>
              <a:gd name="T19" fmla="*/ 680 h 708"/>
              <a:gd name="T20" fmla="*/ 708 w 709"/>
              <a:gd name="T21" fmla="*/ 656 h 708"/>
              <a:gd name="T22" fmla="*/ 633 w 709"/>
              <a:gd name="T23" fmla="*/ 517 h 708"/>
              <a:gd name="T24" fmla="*/ 633 w 709"/>
              <a:gd name="T25" fmla="*/ 517 h 708"/>
              <a:gd name="T26" fmla="*/ 633 w 709"/>
              <a:gd name="T27" fmla="*/ 517 h 708"/>
              <a:gd name="T28" fmla="*/ 502 w 709"/>
              <a:gd name="T29" fmla="*/ 408 h 708"/>
              <a:gd name="T30" fmla="*/ 539 w 709"/>
              <a:gd name="T31" fmla="*/ 297 h 708"/>
              <a:gd name="T32" fmla="*/ 539 w 709"/>
              <a:gd name="T33" fmla="*/ 184 h 708"/>
              <a:gd name="T34" fmla="*/ 354 w 709"/>
              <a:gd name="T35" fmla="*/ 0 h 708"/>
              <a:gd name="T36" fmla="*/ 170 w 709"/>
              <a:gd name="T37" fmla="*/ 184 h 708"/>
              <a:gd name="T38" fmla="*/ 170 w 709"/>
              <a:gd name="T39" fmla="*/ 297 h 708"/>
              <a:gd name="T40" fmla="*/ 207 w 709"/>
              <a:gd name="T41" fmla="*/ 408 h 708"/>
              <a:gd name="T42" fmla="*/ 76 w 709"/>
              <a:gd name="T43" fmla="*/ 517 h 708"/>
              <a:gd name="T44" fmla="*/ 0 w 709"/>
              <a:gd name="T45" fmla="*/ 680 h 708"/>
              <a:gd name="T46" fmla="*/ 0 w 709"/>
              <a:gd name="T47" fmla="*/ 708 h 708"/>
              <a:gd name="T48" fmla="*/ 85 w 709"/>
              <a:gd name="T49" fmla="*/ 708 h 708"/>
              <a:gd name="T50" fmla="*/ 85 w 709"/>
              <a:gd name="T51" fmla="*/ 680 h 708"/>
              <a:gd name="T52" fmla="*/ 255 w 709"/>
              <a:gd name="T53" fmla="*/ 184 h 708"/>
              <a:gd name="T54" fmla="*/ 354 w 709"/>
              <a:gd name="T55" fmla="*/ 85 h 708"/>
              <a:gd name="T56" fmla="*/ 454 w 709"/>
              <a:gd name="T57" fmla="*/ 184 h 708"/>
              <a:gd name="T58" fmla="*/ 454 w 709"/>
              <a:gd name="T59" fmla="*/ 297 h 708"/>
              <a:gd name="T60" fmla="*/ 354 w 709"/>
              <a:gd name="T61" fmla="*/ 396 h 708"/>
              <a:gd name="T62" fmla="*/ 354 w 709"/>
              <a:gd name="T63" fmla="*/ 396 h 708"/>
              <a:gd name="T64" fmla="*/ 255 w 709"/>
              <a:gd name="T65" fmla="*/ 297 h 708"/>
              <a:gd name="T66" fmla="*/ 255 w 709"/>
              <a:gd name="T67" fmla="*/ 184 h 7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09" h="708">
                <a:moveTo>
                  <a:pt x="85" y="680"/>
                </a:moveTo>
                <a:cubicBezTo>
                  <a:pt x="85" y="642"/>
                  <a:pt x="102" y="606"/>
                  <a:pt x="131" y="582"/>
                </a:cubicBezTo>
                <a:cubicBezTo>
                  <a:pt x="273" y="463"/>
                  <a:pt x="273" y="463"/>
                  <a:pt x="273" y="463"/>
                </a:cubicBezTo>
                <a:cubicBezTo>
                  <a:pt x="298" y="475"/>
                  <a:pt x="325" y="482"/>
                  <a:pt x="354" y="482"/>
                </a:cubicBezTo>
                <a:cubicBezTo>
                  <a:pt x="384" y="482"/>
                  <a:pt x="411" y="475"/>
                  <a:pt x="435" y="463"/>
                </a:cubicBezTo>
                <a:cubicBezTo>
                  <a:pt x="578" y="582"/>
                  <a:pt x="578" y="582"/>
                  <a:pt x="578" y="582"/>
                </a:cubicBezTo>
                <a:cubicBezTo>
                  <a:pt x="607" y="606"/>
                  <a:pt x="624" y="642"/>
                  <a:pt x="624" y="680"/>
                </a:cubicBezTo>
                <a:cubicBezTo>
                  <a:pt x="624" y="708"/>
                  <a:pt x="624" y="708"/>
                  <a:pt x="624" y="708"/>
                </a:cubicBezTo>
                <a:cubicBezTo>
                  <a:pt x="709" y="708"/>
                  <a:pt x="709" y="708"/>
                  <a:pt x="709" y="708"/>
                </a:cubicBezTo>
                <a:cubicBezTo>
                  <a:pt x="709" y="680"/>
                  <a:pt x="709" y="680"/>
                  <a:pt x="709" y="680"/>
                </a:cubicBezTo>
                <a:cubicBezTo>
                  <a:pt x="709" y="672"/>
                  <a:pt x="708" y="664"/>
                  <a:pt x="708" y="656"/>
                </a:cubicBezTo>
                <a:cubicBezTo>
                  <a:pt x="702" y="602"/>
                  <a:pt x="675" y="552"/>
                  <a:pt x="633" y="517"/>
                </a:cubicBezTo>
                <a:cubicBezTo>
                  <a:pt x="633" y="517"/>
                  <a:pt x="633" y="517"/>
                  <a:pt x="633" y="517"/>
                </a:cubicBezTo>
                <a:cubicBezTo>
                  <a:pt x="633" y="517"/>
                  <a:pt x="633" y="517"/>
                  <a:pt x="633" y="517"/>
                </a:cubicBezTo>
                <a:cubicBezTo>
                  <a:pt x="502" y="408"/>
                  <a:pt x="502" y="408"/>
                  <a:pt x="502" y="408"/>
                </a:cubicBezTo>
                <a:cubicBezTo>
                  <a:pt x="525" y="377"/>
                  <a:pt x="539" y="339"/>
                  <a:pt x="539" y="297"/>
                </a:cubicBezTo>
                <a:cubicBezTo>
                  <a:pt x="539" y="184"/>
                  <a:pt x="539" y="184"/>
                  <a:pt x="539" y="184"/>
                </a:cubicBezTo>
                <a:cubicBezTo>
                  <a:pt x="539" y="82"/>
                  <a:pt x="456" y="0"/>
                  <a:pt x="354" y="0"/>
                </a:cubicBezTo>
                <a:cubicBezTo>
                  <a:pt x="253" y="0"/>
                  <a:pt x="170" y="82"/>
                  <a:pt x="170" y="184"/>
                </a:cubicBezTo>
                <a:cubicBezTo>
                  <a:pt x="170" y="297"/>
                  <a:pt x="170" y="297"/>
                  <a:pt x="170" y="297"/>
                </a:cubicBezTo>
                <a:cubicBezTo>
                  <a:pt x="170" y="339"/>
                  <a:pt x="184" y="377"/>
                  <a:pt x="207" y="408"/>
                </a:cubicBezTo>
                <a:cubicBezTo>
                  <a:pt x="76" y="517"/>
                  <a:pt x="76" y="517"/>
                  <a:pt x="76" y="517"/>
                </a:cubicBezTo>
                <a:cubicBezTo>
                  <a:pt x="28" y="557"/>
                  <a:pt x="0" y="617"/>
                  <a:pt x="0" y="680"/>
                </a:cubicBezTo>
                <a:cubicBezTo>
                  <a:pt x="0" y="708"/>
                  <a:pt x="0" y="708"/>
                  <a:pt x="0" y="708"/>
                </a:cubicBezTo>
                <a:cubicBezTo>
                  <a:pt x="85" y="708"/>
                  <a:pt x="85" y="708"/>
                  <a:pt x="85" y="708"/>
                </a:cubicBezTo>
                <a:lnTo>
                  <a:pt x="85" y="680"/>
                </a:lnTo>
                <a:close/>
                <a:moveTo>
                  <a:pt x="255" y="184"/>
                </a:moveTo>
                <a:cubicBezTo>
                  <a:pt x="255" y="129"/>
                  <a:pt x="300" y="85"/>
                  <a:pt x="354" y="85"/>
                </a:cubicBezTo>
                <a:cubicBezTo>
                  <a:pt x="409" y="85"/>
                  <a:pt x="454" y="129"/>
                  <a:pt x="454" y="184"/>
                </a:cubicBezTo>
                <a:cubicBezTo>
                  <a:pt x="454" y="297"/>
                  <a:pt x="454" y="297"/>
                  <a:pt x="454" y="297"/>
                </a:cubicBezTo>
                <a:cubicBezTo>
                  <a:pt x="454" y="352"/>
                  <a:pt x="409" y="396"/>
                  <a:pt x="354" y="396"/>
                </a:cubicBezTo>
                <a:cubicBezTo>
                  <a:pt x="354" y="396"/>
                  <a:pt x="354" y="396"/>
                  <a:pt x="354" y="396"/>
                </a:cubicBezTo>
                <a:cubicBezTo>
                  <a:pt x="300" y="396"/>
                  <a:pt x="255" y="352"/>
                  <a:pt x="255" y="297"/>
                </a:cubicBezTo>
                <a:lnTo>
                  <a:pt x="255" y="184"/>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pic>
        <p:nvPicPr>
          <p:cNvPr id="18" name="Graphic 17">
            <a:extLst>
              <a:ext uri="{FF2B5EF4-FFF2-40B4-BE49-F238E27FC236}">
                <a16:creationId xmlns:a16="http://schemas.microsoft.com/office/drawing/2014/main" id="{05035BEE-E88B-4720-C404-E72425EF29ED}"/>
              </a:ext>
            </a:extLst>
          </p:cNvPr>
          <p:cNvPicPr>
            <a:picLocks noChangeAspect="1"/>
          </p:cNvPicPr>
          <p:nvPr userDrawn="1"/>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827160" y="1214411"/>
            <a:ext cx="661767" cy="661767"/>
          </a:xfrm>
          <a:prstGeom prst="rect">
            <a:avLst/>
          </a:prstGeom>
        </p:spPr>
      </p:pic>
      <p:pic>
        <p:nvPicPr>
          <p:cNvPr id="19" name="Grafik 19">
            <a:extLst>
              <a:ext uri="{FF2B5EF4-FFF2-40B4-BE49-F238E27FC236}">
                <a16:creationId xmlns:a16="http://schemas.microsoft.com/office/drawing/2014/main" id="{08D88792-E705-600E-9CDF-D1CBA4CEC119}"/>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841447" y="1335307"/>
            <a:ext cx="306999" cy="392959"/>
          </a:xfrm>
          <a:prstGeom prst="rect">
            <a:avLst/>
          </a:prstGeom>
        </p:spPr>
      </p:pic>
      <p:grpSp>
        <p:nvGrpSpPr>
          <p:cNvPr id="20" name="Group 218">
            <a:extLst>
              <a:ext uri="{FF2B5EF4-FFF2-40B4-BE49-F238E27FC236}">
                <a16:creationId xmlns:a16="http://schemas.microsoft.com/office/drawing/2014/main" id="{17351F4B-1C8E-2408-013A-510D42FF629C}"/>
              </a:ext>
            </a:extLst>
          </p:cNvPr>
          <p:cNvGrpSpPr>
            <a:grpSpLocks noChangeAspect="1"/>
          </p:cNvGrpSpPr>
          <p:nvPr userDrawn="1"/>
        </p:nvGrpSpPr>
        <p:grpSpPr bwMode="gray">
          <a:xfrm>
            <a:off x="2651555" y="1285484"/>
            <a:ext cx="346047" cy="495730"/>
            <a:chOff x="1623" y="-162"/>
            <a:chExt cx="2513" cy="3600"/>
          </a:xfrm>
          <a:solidFill>
            <a:schemeClr val="accent2"/>
          </a:solidFill>
        </p:grpSpPr>
        <p:sp>
          <p:nvSpPr>
            <p:cNvPr id="21" name="Freeform 220">
              <a:extLst>
                <a:ext uri="{FF2B5EF4-FFF2-40B4-BE49-F238E27FC236}">
                  <a16:creationId xmlns:a16="http://schemas.microsoft.com/office/drawing/2014/main" id="{51E310BC-418E-FE4F-693C-CB82CA4F9A9E}"/>
                </a:ext>
              </a:extLst>
            </p:cNvPr>
            <p:cNvSpPr>
              <a:spLocks/>
            </p:cNvSpPr>
            <p:nvPr/>
          </p:nvSpPr>
          <p:spPr bwMode="gray">
            <a:xfrm>
              <a:off x="2268" y="731"/>
              <a:ext cx="1212" cy="2168"/>
            </a:xfrm>
            <a:custGeom>
              <a:avLst/>
              <a:gdLst>
                <a:gd name="T0" fmla="*/ 0 w 513"/>
                <a:gd name="T1" fmla="*/ 253 h 918"/>
                <a:gd name="T2" fmla="*/ 0 w 513"/>
                <a:gd name="T3" fmla="*/ 453 h 918"/>
                <a:gd name="T4" fmla="*/ 0 w 513"/>
                <a:gd name="T5" fmla="*/ 487 h 918"/>
                <a:gd name="T6" fmla="*/ 45 w 513"/>
                <a:gd name="T7" fmla="*/ 598 h 918"/>
                <a:gd name="T8" fmla="*/ 113 w 513"/>
                <a:gd name="T9" fmla="*/ 666 h 918"/>
                <a:gd name="T10" fmla="*/ 193 w 513"/>
                <a:gd name="T11" fmla="*/ 586 h 918"/>
                <a:gd name="T12" fmla="*/ 126 w 513"/>
                <a:gd name="T13" fmla="*/ 518 h 918"/>
                <a:gd name="T14" fmla="*/ 113 w 513"/>
                <a:gd name="T15" fmla="*/ 487 h 918"/>
                <a:gd name="T16" fmla="*/ 113 w 513"/>
                <a:gd name="T17" fmla="*/ 453 h 918"/>
                <a:gd name="T18" fmla="*/ 113 w 513"/>
                <a:gd name="T19" fmla="*/ 257 h 918"/>
                <a:gd name="T20" fmla="*/ 113 w 513"/>
                <a:gd name="T21" fmla="*/ 257 h 918"/>
                <a:gd name="T22" fmla="*/ 256 w 513"/>
                <a:gd name="T23" fmla="*/ 114 h 918"/>
                <a:gd name="T24" fmla="*/ 399 w 513"/>
                <a:gd name="T25" fmla="*/ 255 h 918"/>
                <a:gd name="T26" fmla="*/ 399 w 513"/>
                <a:gd name="T27" fmla="*/ 453 h 918"/>
                <a:gd name="T28" fmla="*/ 399 w 513"/>
                <a:gd name="T29" fmla="*/ 453 h 918"/>
                <a:gd name="T30" fmla="*/ 399 w 513"/>
                <a:gd name="T31" fmla="*/ 453 h 918"/>
                <a:gd name="T32" fmla="*/ 399 w 513"/>
                <a:gd name="T33" fmla="*/ 453 h 918"/>
                <a:gd name="T34" fmla="*/ 399 w 513"/>
                <a:gd name="T35" fmla="*/ 459 h 918"/>
                <a:gd name="T36" fmla="*/ 399 w 513"/>
                <a:gd name="T37" fmla="*/ 464 h 918"/>
                <a:gd name="T38" fmla="*/ 399 w 513"/>
                <a:gd name="T39" fmla="*/ 464 h 918"/>
                <a:gd name="T40" fmla="*/ 399 w 513"/>
                <a:gd name="T41" fmla="*/ 486 h 918"/>
                <a:gd name="T42" fmla="*/ 386 w 513"/>
                <a:gd name="T43" fmla="*/ 517 h 918"/>
                <a:gd name="T44" fmla="*/ 331 w 513"/>
                <a:gd name="T45" fmla="*/ 570 h 918"/>
                <a:gd name="T46" fmla="*/ 330 w 513"/>
                <a:gd name="T47" fmla="*/ 571 h 918"/>
                <a:gd name="T48" fmla="*/ 330 w 513"/>
                <a:gd name="T49" fmla="*/ 571 h 918"/>
                <a:gd name="T50" fmla="*/ 330 w 513"/>
                <a:gd name="T51" fmla="*/ 571 h 918"/>
                <a:gd name="T52" fmla="*/ 330 w 513"/>
                <a:gd name="T53" fmla="*/ 571 h 918"/>
                <a:gd name="T54" fmla="*/ 63 w 513"/>
                <a:gd name="T55" fmla="*/ 838 h 918"/>
                <a:gd name="T56" fmla="*/ 143 w 513"/>
                <a:gd name="T57" fmla="*/ 918 h 918"/>
                <a:gd name="T58" fmla="*/ 410 w 513"/>
                <a:gd name="T59" fmla="*/ 651 h 918"/>
                <a:gd name="T60" fmla="*/ 465 w 513"/>
                <a:gd name="T61" fmla="*/ 599 h 918"/>
                <a:gd name="T62" fmla="*/ 513 w 513"/>
                <a:gd name="T63" fmla="*/ 486 h 918"/>
                <a:gd name="T64" fmla="*/ 513 w 513"/>
                <a:gd name="T65" fmla="*/ 453 h 918"/>
                <a:gd name="T66" fmla="*/ 513 w 513"/>
                <a:gd name="T67" fmla="*/ 257 h 918"/>
                <a:gd name="T68" fmla="*/ 513 w 513"/>
                <a:gd name="T69" fmla="*/ 257 h 918"/>
                <a:gd name="T70" fmla="*/ 513 w 513"/>
                <a:gd name="T71" fmla="*/ 255 h 918"/>
                <a:gd name="T72" fmla="*/ 513 w 513"/>
                <a:gd name="T73" fmla="*/ 253 h 918"/>
                <a:gd name="T74" fmla="*/ 513 w 513"/>
                <a:gd name="T75" fmla="*/ 253 h 918"/>
                <a:gd name="T76" fmla="*/ 256 w 513"/>
                <a:gd name="T77" fmla="*/ 0 h 918"/>
                <a:gd name="T78" fmla="*/ 0 w 513"/>
                <a:gd name="T79" fmla="*/ 253 h 9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13" h="918">
                  <a:moveTo>
                    <a:pt x="0" y="253"/>
                  </a:moveTo>
                  <a:cubicBezTo>
                    <a:pt x="0" y="453"/>
                    <a:pt x="0" y="453"/>
                    <a:pt x="0" y="453"/>
                  </a:cubicBezTo>
                  <a:cubicBezTo>
                    <a:pt x="0" y="487"/>
                    <a:pt x="0" y="487"/>
                    <a:pt x="0" y="487"/>
                  </a:cubicBezTo>
                  <a:cubicBezTo>
                    <a:pt x="0" y="529"/>
                    <a:pt x="16" y="568"/>
                    <a:pt x="45" y="598"/>
                  </a:cubicBezTo>
                  <a:cubicBezTo>
                    <a:pt x="113" y="666"/>
                    <a:pt x="113" y="666"/>
                    <a:pt x="113" y="666"/>
                  </a:cubicBezTo>
                  <a:cubicBezTo>
                    <a:pt x="193" y="586"/>
                    <a:pt x="193" y="586"/>
                    <a:pt x="193" y="586"/>
                  </a:cubicBezTo>
                  <a:cubicBezTo>
                    <a:pt x="126" y="518"/>
                    <a:pt x="126" y="518"/>
                    <a:pt x="126" y="518"/>
                  </a:cubicBezTo>
                  <a:cubicBezTo>
                    <a:pt x="117" y="509"/>
                    <a:pt x="113" y="499"/>
                    <a:pt x="113" y="487"/>
                  </a:cubicBezTo>
                  <a:cubicBezTo>
                    <a:pt x="113" y="453"/>
                    <a:pt x="113" y="453"/>
                    <a:pt x="113" y="453"/>
                  </a:cubicBezTo>
                  <a:cubicBezTo>
                    <a:pt x="113" y="257"/>
                    <a:pt x="113" y="257"/>
                    <a:pt x="113" y="257"/>
                  </a:cubicBezTo>
                  <a:cubicBezTo>
                    <a:pt x="113" y="257"/>
                    <a:pt x="113" y="257"/>
                    <a:pt x="113" y="257"/>
                  </a:cubicBezTo>
                  <a:cubicBezTo>
                    <a:pt x="113" y="178"/>
                    <a:pt x="177" y="114"/>
                    <a:pt x="256" y="114"/>
                  </a:cubicBezTo>
                  <a:cubicBezTo>
                    <a:pt x="334" y="114"/>
                    <a:pt x="398" y="177"/>
                    <a:pt x="399" y="255"/>
                  </a:cubicBezTo>
                  <a:cubicBezTo>
                    <a:pt x="399" y="453"/>
                    <a:pt x="399" y="453"/>
                    <a:pt x="399" y="453"/>
                  </a:cubicBezTo>
                  <a:cubicBezTo>
                    <a:pt x="399" y="453"/>
                    <a:pt x="399" y="453"/>
                    <a:pt x="399" y="453"/>
                  </a:cubicBezTo>
                  <a:cubicBezTo>
                    <a:pt x="399" y="453"/>
                    <a:pt x="399" y="453"/>
                    <a:pt x="399" y="453"/>
                  </a:cubicBezTo>
                  <a:cubicBezTo>
                    <a:pt x="399" y="453"/>
                    <a:pt x="399" y="453"/>
                    <a:pt x="399" y="453"/>
                  </a:cubicBezTo>
                  <a:cubicBezTo>
                    <a:pt x="399" y="459"/>
                    <a:pt x="399" y="459"/>
                    <a:pt x="399" y="459"/>
                  </a:cubicBezTo>
                  <a:cubicBezTo>
                    <a:pt x="399" y="464"/>
                    <a:pt x="399" y="464"/>
                    <a:pt x="399" y="464"/>
                  </a:cubicBezTo>
                  <a:cubicBezTo>
                    <a:pt x="399" y="464"/>
                    <a:pt x="399" y="464"/>
                    <a:pt x="399" y="464"/>
                  </a:cubicBezTo>
                  <a:cubicBezTo>
                    <a:pt x="399" y="486"/>
                    <a:pt x="399" y="486"/>
                    <a:pt x="399" y="486"/>
                  </a:cubicBezTo>
                  <a:cubicBezTo>
                    <a:pt x="399" y="497"/>
                    <a:pt x="394" y="509"/>
                    <a:pt x="386" y="517"/>
                  </a:cubicBezTo>
                  <a:cubicBezTo>
                    <a:pt x="331" y="570"/>
                    <a:pt x="331" y="570"/>
                    <a:pt x="331" y="570"/>
                  </a:cubicBezTo>
                  <a:cubicBezTo>
                    <a:pt x="330" y="571"/>
                    <a:pt x="330" y="571"/>
                    <a:pt x="330" y="571"/>
                  </a:cubicBezTo>
                  <a:cubicBezTo>
                    <a:pt x="330" y="571"/>
                    <a:pt x="330" y="571"/>
                    <a:pt x="330" y="571"/>
                  </a:cubicBezTo>
                  <a:cubicBezTo>
                    <a:pt x="330" y="571"/>
                    <a:pt x="330" y="571"/>
                    <a:pt x="330" y="571"/>
                  </a:cubicBezTo>
                  <a:cubicBezTo>
                    <a:pt x="330" y="571"/>
                    <a:pt x="330" y="571"/>
                    <a:pt x="330" y="571"/>
                  </a:cubicBezTo>
                  <a:cubicBezTo>
                    <a:pt x="63" y="838"/>
                    <a:pt x="63" y="838"/>
                    <a:pt x="63" y="838"/>
                  </a:cubicBezTo>
                  <a:cubicBezTo>
                    <a:pt x="143" y="918"/>
                    <a:pt x="143" y="918"/>
                    <a:pt x="143" y="918"/>
                  </a:cubicBezTo>
                  <a:cubicBezTo>
                    <a:pt x="410" y="651"/>
                    <a:pt x="410" y="651"/>
                    <a:pt x="410" y="651"/>
                  </a:cubicBezTo>
                  <a:cubicBezTo>
                    <a:pt x="465" y="599"/>
                    <a:pt x="465" y="599"/>
                    <a:pt x="465" y="599"/>
                  </a:cubicBezTo>
                  <a:cubicBezTo>
                    <a:pt x="495" y="569"/>
                    <a:pt x="513" y="528"/>
                    <a:pt x="513" y="486"/>
                  </a:cubicBezTo>
                  <a:cubicBezTo>
                    <a:pt x="513" y="453"/>
                    <a:pt x="513" y="453"/>
                    <a:pt x="513" y="453"/>
                  </a:cubicBezTo>
                  <a:cubicBezTo>
                    <a:pt x="513" y="257"/>
                    <a:pt x="513" y="257"/>
                    <a:pt x="513" y="257"/>
                  </a:cubicBezTo>
                  <a:cubicBezTo>
                    <a:pt x="513" y="257"/>
                    <a:pt x="513" y="257"/>
                    <a:pt x="513" y="257"/>
                  </a:cubicBezTo>
                  <a:cubicBezTo>
                    <a:pt x="513" y="256"/>
                    <a:pt x="513" y="256"/>
                    <a:pt x="513" y="255"/>
                  </a:cubicBezTo>
                  <a:cubicBezTo>
                    <a:pt x="513" y="253"/>
                    <a:pt x="513" y="253"/>
                    <a:pt x="513" y="253"/>
                  </a:cubicBezTo>
                  <a:cubicBezTo>
                    <a:pt x="513" y="253"/>
                    <a:pt x="513" y="253"/>
                    <a:pt x="513" y="253"/>
                  </a:cubicBezTo>
                  <a:cubicBezTo>
                    <a:pt x="510" y="113"/>
                    <a:pt x="396" y="0"/>
                    <a:pt x="256" y="0"/>
                  </a:cubicBezTo>
                  <a:cubicBezTo>
                    <a:pt x="116" y="0"/>
                    <a:pt x="2" y="113"/>
                    <a:pt x="0" y="2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221">
              <a:extLst>
                <a:ext uri="{FF2B5EF4-FFF2-40B4-BE49-F238E27FC236}">
                  <a16:creationId xmlns:a16="http://schemas.microsoft.com/office/drawing/2014/main" id="{9FCE522F-FCC9-438B-F080-6219B7D74E5D}"/>
                </a:ext>
              </a:extLst>
            </p:cNvPr>
            <p:cNvSpPr>
              <a:spLocks/>
            </p:cNvSpPr>
            <p:nvPr/>
          </p:nvSpPr>
          <p:spPr bwMode="gray">
            <a:xfrm>
              <a:off x="2535" y="2651"/>
              <a:ext cx="786" cy="787"/>
            </a:xfrm>
            <a:custGeom>
              <a:avLst/>
              <a:gdLst>
                <a:gd name="T0" fmla="*/ 0 w 786"/>
                <a:gd name="T1" fmla="*/ 598 h 787"/>
                <a:gd name="T2" fmla="*/ 189 w 786"/>
                <a:gd name="T3" fmla="*/ 787 h 787"/>
                <a:gd name="T4" fmla="*/ 786 w 786"/>
                <a:gd name="T5" fmla="*/ 189 h 787"/>
                <a:gd name="T6" fmla="*/ 597 w 786"/>
                <a:gd name="T7" fmla="*/ 0 h 787"/>
                <a:gd name="T8" fmla="*/ 0 w 786"/>
                <a:gd name="T9" fmla="*/ 598 h 787"/>
              </a:gdLst>
              <a:ahLst/>
              <a:cxnLst>
                <a:cxn ang="0">
                  <a:pos x="T0" y="T1"/>
                </a:cxn>
                <a:cxn ang="0">
                  <a:pos x="T2" y="T3"/>
                </a:cxn>
                <a:cxn ang="0">
                  <a:pos x="T4" y="T5"/>
                </a:cxn>
                <a:cxn ang="0">
                  <a:pos x="T6" y="T7"/>
                </a:cxn>
                <a:cxn ang="0">
                  <a:pos x="T8" y="T9"/>
                </a:cxn>
              </a:cxnLst>
              <a:rect l="0" t="0" r="r" b="b"/>
              <a:pathLst>
                <a:path w="786" h="787">
                  <a:moveTo>
                    <a:pt x="0" y="598"/>
                  </a:moveTo>
                  <a:lnTo>
                    <a:pt x="189" y="787"/>
                  </a:lnTo>
                  <a:lnTo>
                    <a:pt x="786" y="189"/>
                  </a:lnTo>
                  <a:lnTo>
                    <a:pt x="597" y="0"/>
                  </a:lnTo>
                  <a:lnTo>
                    <a:pt x="0" y="5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222">
              <a:extLst>
                <a:ext uri="{FF2B5EF4-FFF2-40B4-BE49-F238E27FC236}">
                  <a16:creationId xmlns:a16="http://schemas.microsoft.com/office/drawing/2014/main" id="{65BFE180-6BC4-91DF-A5FD-1E45A7197AC4}"/>
                </a:ext>
              </a:extLst>
            </p:cNvPr>
            <p:cNvSpPr>
              <a:spLocks/>
            </p:cNvSpPr>
            <p:nvPr/>
          </p:nvSpPr>
          <p:spPr bwMode="gray">
            <a:xfrm>
              <a:off x="3491" y="270"/>
              <a:ext cx="645" cy="607"/>
            </a:xfrm>
            <a:custGeom>
              <a:avLst/>
              <a:gdLst>
                <a:gd name="T0" fmla="*/ 645 w 645"/>
                <a:gd name="T1" fmla="*/ 203 h 607"/>
                <a:gd name="T2" fmla="*/ 473 w 645"/>
                <a:gd name="T3" fmla="*/ 0 h 607"/>
                <a:gd name="T4" fmla="*/ 0 w 645"/>
                <a:gd name="T5" fmla="*/ 404 h 607"/>
                <a:gd name="T6" fmla="*/ 175 w 645"/>
                <a:gd name="T7" fmla="*/ 607 h 607"/>
                <a:gd name="T8" fmla="*/ 645 w 645"/>
                <a:gd name="T9" fmla="*/ 203 h 607"/>
              </a:gdLst>
              <a:ahLst/>
              <a:cxnLst>
                <a:cxn ang="0">
                  <a:pos x="T0" y="T1"/>
                </a:cxn>
                <a:cxn ang="0">
                  <a:pos x="T2" y="T3"/>
                </a:cxn>
                <a:cxn ang="0">
                  <a:pos x="T4" y="T5"/>
                </a:cxn>
                <a:cxn ang="0">
                  <a:pos x="T6" y="T7"/>
                </a:cxn>
                <a:cxn ang="0">
                  <a:pos x="T8" y="T9"/>
                </a:cxn>
              </a:cxnLst>
              <a:rect l="0" t="0" r="r" b="b"/>
              <a:pathLst>
                <a:path w="645" h="607">
                  <a:moveTo>
                    <a:pt x="645" y="203"/>
                  </a:moveTo>
                  <a:lnTo>
                    <a:pt x="473" y="0"/>
                  </a:lnTo>
                  <a:lnTo>
                    <a:pt x="0" y="404"/>
                  </a:lnTo>
                  <a:lnTo>
                    <a:pt x="175" y="607"/>
                  </a:lnTo>
                  <a:lnTo>
                    <a:pt x="645" y="20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223">
              <a:extLst>
                <a:ext uri="{FF2B5EF4-FFF2-40B4-BE49-F238E27FC236}">
                  <a16:creationId xmlns:a16="http://schemas.microsoft.com/office/drawing/2014/main" id="{298081EE-42B2-6FC3-30B8-8E04A661D03F}"/>
                </a:ext>
              </a:extLst>
            </p:cNvPr>
            <p:cNvSpPr>
              <a:spLocks/>
            </p:cNvSpPr>
            <p:nvPr/>
          </p:nvSpPr>
          <p:spPr bwMode="gray">
            <a:xfrm>
              <a:off x="1623" y="270"/>
              <a:ext cx="647" cy="607"/>
            </a:xfrm>
            <a:custGeom>
              <a:avLst/>
              <a:gdLst>
                <a:gd name="T0" fmla="*/ 647 w 647"/>
                <a:gd name="T1" fmla="*/ 404 h 607"/>
                <a:gd name="T2" fmla="*/ 175 w 647"/>
                <a:gd name="T3" fmla="*/ 0 h 607"/>
                <a:gd name="T4" fmla="*/ 0 w 647"/>
                <a:gd name="T5" fmla="*/ 203 h 607"/>
                <a:gd name="T6" fmla="*/ 472 w 647"/>
                <a:gd name="T7" fmla="*/ 607 h 607"/>
                <a:gd name="T8" fmla="*/ 647 w 647"/>
                <a:gd name="T9" fmla="*/ 404 h 607"/>
              </a:gdLst>
              <a:ahLst/>
              <a:cxnLst>
                <a:cxn ang="0">
                  <a:pos x="T0" y="T1"/>
                </a:cxn>
                <a:cxn ang="0">
                  <a:pos x="T2" y="T3"/>
                </a:cxn>
                <a:cxn ang="0">
                  <a:pos x="T4" y="T5"/>
                </a:cxn>
                <a:cxn ang="0">
                  <a:pos x="T6" y="T7"/>
                </a:cxn>
                <a:cxn ang="0">
                  <a:pos x="T8" y="T9"/>
                </a:cxn>
              </a:cxnLst>
              <a:rect l="0" t="0" r="r" b="b"/>
              <a:pathLst>
                <a:path w="647" h="607">
                  <a:moveTo>
                    <a:pt x="647" y="404"/>
                  </a:moveTo>
                  <a:lnTo>
                    <a:pt x="175" y="0"/>
                  </a:lnTo>
                  <a:lnTo>
                    <a:pt x="0" y="203"/>
                  </a:lnTo>
                  <a:lnTo>
                    <a:pt x="472" y="607"/>
                  </a:lnTo>
                  <a:lnTo>
                    <a:pt x="647" y="40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Rectangle 224">
              <a:extLst>
                <a:ext uri="{FF2B5EF4-FFF2-40B4-BE49-F238E27FC236}">
                  <a16:creationId xmlns:a16="http://schemas.microsoft.com/office/drawing/2014/main" id="{0FB80BDE-6FC3-4E42-A900-8698390F0365}"/>
                </a:ext>
              </a:extLst>
            </p:cNvPr>
            <p:cNvSpPr>
              <a:spLocks noChangeArrowheads="1"/>
            </p:cNvSpPr>
            <p:nvPr/>
          </p:nvSpPr>
          <p:spPr bwMode="gray">
            <a:xfrm>
              <a:off x="2738" y="-162"/>
              <a:ext cx="269" cy="60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0525329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1">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7B0DFAA-5429-42F8-9EDF-34F9899F7A65}"/>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354" y="2381"/>
            <a:ext cx="9141291" cy="5143500"/>
          </a:xfrm>
          <a:prstGeom prst="rect">
            <a:avLst/>
          </a:prstGeom>
        </p:spPr>
      </p:pic>
      <p:sp>
        <p:nvSpPr>
          <p:cNvPr id="5" name="Textplatzhalter 64">
            <a:extLst>
              <a:ext uri="{FF2B5EF4-FFF2-40B4-BE49-F238E27FC236}">
                <a16:creationId xmlns:a16="http://schemas.microsoft.com/office/drawing/2014/main" id="{30A986E2-EBB1-442C-AA73-3AF5BBE311C7}"/>
              </a:ext>
            </a:extLst>
          </p:cNvPr>
          <p:cNvSpPr>
            <a:spLocks noGrp="1"/>
          </p:cNvSpPr>
          <p:nvPr>
            <p:ph type="body" sz="quarter" idx="11" hasCustomPrompt="1"/>
            <p:custDataLst>
              <p:tags r:id="rId1"/>
            </p:custDataLst>
          </p:nvPr>
        </p:nvSpPr>
        <p:spPr>
          <a:xfrm>
            <a:off x="1475656" y="2993539"/>
            <a:ext cx="3096344" cy="372680"/>
          </a:xfrm>
        </p:spPr>
        <p:txBody>
          <a:bodyPr wrap="none" lIns="0" rIns="0">
            <a:noAutofit/>
          </a:bodyPr>
          <a:lstStyle>
            <a:lvl1pPr marL="0" indent="0">
              <a:buFontTx/>
              <a:buNone/>
              <a:defRPr sz="1399" baseline="0">
                <a:solidFill>
                  <a:srgbClr val="000000"/>
                </a:solidFill>
                <a:latin typeface="Noto Sans" panose="020B0502040504020204" pitchFamily="34"/>
                <a:ea typeface="Noto Sans" panose="020B0502040504020204" pitchFamily="34"/>
                <a:cs typeface="Noto Sans" panose="020B0502040504020204" pitchFamily="34"/>
              </a:defRPr>
            </a:lvl1pPr>
            <a:lvl2pPr marL="456789" indent="0">
              <a:buFontTx/>
              <a:buNone/>
              <a:defRPr/>
            </a:lvl2pPr>
            <a:lvl3pPr marL="913577" indent="0">
              <a:buFontTx/>
              <a:buNone/>
              <a:defRPr/>
            </a:lvl3pPr>
            <a:lvl4pPr marL="1370366" indent="0">
              <a:buFontTx/>
              <a:buNone/>
              <a:defRPr/>
            </a:lvl4pPr>
            <a:lvl5pPr marL="1827154" indent="0">
              <a:buFontTx/>
              <a:buNone/>
              <a:defRPr/>
            </a:lvl5pPr>
          </a:lstStyle>
          <a:p>
            <a:pPr lvl="0"/>
            <a:r>
              <a:rPr lang="de-DE" err="1"/>
              <a:t>Author</a:t>
            </a:r>
            <a:r>
              <a:rPr lang="de-DE"/>
              <a:t>, Date</a:t>
            </a:r>
            <a:endParaRPr lang="de-CH"/>
          </a:p>
        </p:txBody>
      </p:sp>
      <p:sp>
        <p:nvSpPr>
          <p:cNvPr id="6" name="Titel 1">
            <a:extLst>
              <a:ext uri="{FF2B5EF4-FFF2-40B4-BE49-F238E27FC236}">
                <a16:creationId xmlns:a16="http://schemas.microsoft.com/office/drawing/2014/main" id="{BAA957BA-4C4D-4913-8338-1675B038D993}"/>
              </a:ext>
            </a:extLst>
          </p:cNvPr>
          <p:cNvSpPr>
            <a:spLocks noGrp="1"/>
          </p:cNvSpPr>
          <p:nvPr>
            <p:ph type="ctrTitle" hasCustomPrompt="1"/>
            <p:custDataLst>
              <p:tags r:id="rId2"/>
            </p:custDataLst>
          </p:nvPr>
        </p:nvSpPr>
        <p:spPr>
          <a:xfrm>
            <a:off x="1475658" y="1383661"/>
            <a:ext cx="5670053" cy="924068"/>
          </a:xfrm>
          <a:prstGeom prst="rect">
            <a:avLst/>
          </a:prstGeom>
        </p:spPr>
        <p:txBody>
          <a:bodyPr lIns="0" tIns="0" rIns="0" bIns="0"/>
          <a:lstStyle>
            <a:lvl1pPr>
              <a:defRPr sz="2997" b="1">
                <a:solidFill>
                  <a:srgbClr val="000000"/>
                </a:solidFill>
                <a:latin typeface="Noto Serif" panose="02020502060505020204" pitchFamily="18"/>
                <a:ea typeface="Noto Serif" panose="02020502060505020204" pitchFamily="18"/>
                <a:cs typeface="Noto Serif" panose="02020502060505020204" pitchFamily="18"/>
              </a:defRPr>
            </a:lvl1pPr>
          </a:lstStyle>
          <a:p>
            <a:r>
              <a:rPr lang="en-GB" noProof="0"/>
              <a:t>Add a title here</a:t>
            </a:r>
            <a:endParaRPr lang="en-US" noProof="0"/>
          </a:p>
        </p:txBody>
      </p:sp>
      <p:sp>
        <p:nvSpPr>
          <p:cNvPr id="7" name="Untertitel 2">
            <a:extLst>
              <a:ext uri="{FF2B5EF4-FFF2-40B4-BE49-F238E27FC236}">
                <a16:creationId xmlns:a16="http://schemas.microsoft.com/office/drawing/2014/main" id="{16C795E0-EFF9-4947-A3ED-405130730649}"/>
              </a:ext>
            </a:extLst>
          </p:cNvPr>
          <p:cNvSpPr>
            <a:spLocks noGrp="1"/>
          </p:cNvSpPr>
          <p:nvPr>
            <p:ph type="subTitle" idx="1" hasCustomPrompt="1"/>
            <p:custDataLst>
              <p:tags r:id="rId3"/>
            </p:custDataLst>
          </p:nvPr>
        </p:nvSpPr>
        <p:spPr>
          <a:xfrm>
            <a:off x="1475658" y="2307729"/>
            <a:ext cx="5670053" cy="685810"/>
          </a:xfrm>
          <a:prstGeom prst="rect">
            <a:avLst/>
          </a:prstGeom>
        </p:spPr>
        <p:txBody>
          <a:bodyPr lIns="0" tIns="0" rIns="0" bIns="0">
            <a:normAutofit/>
          </a:bodyPr>
          <a:lstStyle>
            <a:lvl1pPr marL="0" indent="0" algn="l">
              <a:buNone/>
              <a:defRPr sz="1798">
                <a:solidFill>
                  <a:schemeClr val="tx1"/>
                </a:solidFill>
                <a:latin typeface="Noto Sans" panose="020B0502040504020204" pitchFamily="34"/>
                <a:ea typeface="Noto Sans" panose="020B0502040504020204" pitchFamily="34"/>
                <a:cs typeface="Noto Sans" panose="020B0502040504020204" pitchFamily="34"/>
              </a:defRPr>
            </a:lvl1pPr>
            <a:lvl2pPr marL="456789" indent="0" algn="ctr">
              <a:buNone/>
              <a:defRPr>
                <a:solidFill>
                  <a:schemeClr val="tx1">
                    <a:tint val="75000"/>
                  </a:schemeClr>
                </a:solidFill>
              </a:defRPr>
            </a:lvl2pPr>
            <a:lvl3pPr marL="913577" indent="0" algn="ctr">
              <a:buNone/>
              <a:defRPr>
                <a:solidFill>
                  <a:schemeClr val="tx1">
                    <a:tint val="75000"/>
                  </a:schemeClr>
                </a:solidFill>
              </a:defRPr>
            </a:lvl3pPr>
            <a:lvl4pPr marL="1370366" indent="0" algn="ctr">
              <a:buNone/>
              <a:defRPr>
                <a:solidFill>
                  <a:schemeClr val="tx1">
                    <a:tint val="75000"/>
                  </a:schemeClr>
                </a:solidFill>
              </a:defRPr>
            </a:lvl4pPr>
            <a:lvl5pPr marL="1827154" indent="0" algn="ctr">
              <a:buNone/>
              <a:defRPr>
                <a:solidFill>
                  <a:schemeClr val="tx1">
                    <a:tint val="75000"/>
                  </a:schemeClr>
                </a:solidFill>
              </a:defRPr>
            </a:lvl5pPr>
            <a:lvl6pPr marL="2283943" indent="0" algn="ctr">
              <a:buNone/>
              <a:defRPr>
                <a:solidFill>
                  <a:schemeClr val="tx1">
                    <a:tint val="75000"/>
                  </a:schemeClr>
                </a:solidFill>
              </a:defRPr>
            </a:lvl6pPr>
            <a:lvl7pPr marL="2740731" indent="0" algn="ctr">
              <a:buNone/>
              <a:defRPr>
                <a:solidFill>
                  <a:schemeClr val="tx1">
                    <a:tint val="75000"/>
                  </a:schemeClr>
                </a:solidFill>
              </a:defRPr>
            </a:lvl7pPr>
            <a:lvl8pPr marL="3197520" indent="0" algn="ctr">
              <a:buNone/>
              <a:defRPr>
                <a:solidFill>
                  <a:schemeClr val="tx1">
                    <a:tint val="75000"/>
                  </a:schemeClr>
                </a:solidFill>
              </a:defRPr>
            </a:lvl8pPr>
            <a:lvl9pPr marL="3654308" indent="0" algn="ctr">
              <a:buNone/>
              <a:defRPr>
                <a:solidFill>
                  <a:schemeClr val="tx1">
                    <a:tint val="75000"/>
                  </a:schemeClr>
                </a:solidFill>
              </a:defRPr>
            </a:lvl9pPr>
          </a:lstStyle>
          <a:p>
            <a:r>
              <a:rPr lang="en-GB" noProof="0"/>
              <a:t>Need a subtitle? Add it here.</a:t>
            </a:r>
          </a:p>
        </p:txBody>
      </p:sp>
      <p:pic>
        <p:nvPicPr>
          <p:cNvPr id="8" name="Picture 7">
            <a:extLst>
              <a:ext uri="{FF2B5EF4-FFF2-40B4-BE49-F238E27FC236}">
                <a16:creationId xmlns:a16="http://schemas.microsoft.com/office/drawing/2014/main" id="{CB29529F-70CB-4D1D-96F3-0CCDBB93C7D1}"/>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31801" y="413138"/>
            <a:ext cx="1043856" cy="290231"/>
          </a:xfrm>
          <a:prstGeom prst="rect">
            <a:avLst/>
          </a:prstGeom>
        </p:spPr>
      </p:pic>
    </p:spTree>
    <p:extLst>
      <p:ext uri="{BB962C8B-B14F-4D97-AF65-F5344CB8AC3E}">
        <p14:creationId xmlns:p14="http://schemas.microsoft.com/office/powerpoint/2010/main" val="1136035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Full color red">
    <p:bg>
      <p:bgPr>
        <a:solidFill>
          <a:schemeClr val="accent2"/>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C9CB4E8-20CF-4789-86B5-E136746A37EF}"/>
              </a:ext>
            </a:extLst>
          </p:cNvPr>
          <p:cNvSpPr>
            <a:spLocks noGrp="1"/>
          </p:cNvSpPr>
          <p:nvPr>
            <p:ph type="sldNum" sz="quarter" idx="10"/>
          </p:nvPr>
        </p:nvSpPr>
        <p:spPr/>
        <p:txBody>
          <a:bodyPr/>
          <a:lstStyle>
            <a:lvl1pPr>
              <a:defRPr>
                <a:solidFill>
                  <a:schemeClr val="bg1"/>
                </a:solidFill>
              </a:defRPr>
            </a:lvl1pPr>
          </a:lstStyle>
          <a:p>
            <a:fld id="{6F42FDE4-A7DD-41A7-A0A6-9B649FB43336}" type="slidenum">
              <a:rPr lang="de-CH" smtClean="0"/>
              <a:pPr/>
              <a:t>‹Nr.›</a:t>
            </a:fld>
            <a:endParaRPr lang="de-CH" sz="1400">
              <a:latin typeface="+mj-lt"/>
              <a:ea typeface="+mj-ea"/>
              <a:cs typeface="+mj-cs"/>
            </a:endParaRPr>
          </a:p>
        </p:txBody>
      </p:sp>
      <p:sp>
        <p:nvSpPr>
          <p:cNvPr id="7" name="Title 1">
            <a:extLst>
              <a:ext uri="{FF2B5EF4-FFF2-40B4-BE49-F238E27FC236}">
                <a16:creationId xmlns:a16="http://schemas.microsoft.com/office/drawing/2014/main" id="{7E112EED-374F-4593-8210-1F651B06CDA8}"/>
              </a:ext>
            </a:extLst>
          </p:cNvPr>
          <p:cNvSpPr>
            <a:spLocks noGrp="1"/>
          </p:cNvSpPr>
          <p:nvPr>
            <p:ph type="title" hasCustomPrompt="1"/>
          </p:nvPr>
        </p:nvSpPr>
        <p:spPr>
          <a:xfrm>
            <a:off x="431540" y="349805"/>
            <a:ext cx="7632960" cy="640150"/>
          </a:xfrm>
        </p:spPr>
        <p:txBody>
          <a:bodyPr/>
          <a:lstStyle>
            <a:lvl1pPr>
              <a:defRPr>
                <a:solidFill>
                  <a:schemeClr val="bg1"/>
                </a:solidFill>
                <a:latin typeface="Noto Sans" panose="020B0502040504020204" pitchFamily="34"/>
                <a:ea typeface="Noto Sans" panose="020B0502040504020204" pitchFamily="34"/>
                <a:cs typeface="Noto Sans" panose="020B0502040504020204" pitchFamily="34"/>
              </a:defRPr>
            </a:lvl1pPr>
          </a:lstStyle>
          <a:p>
            <a:r>
              <a:rPr lang="en-US"/>
              <a:t>Add a title here</a:t>
            </a:r>
            <a:endParaRPr lang="de-CH"/>
          </a:p>
        </p:txBody>
      </p:sp>
      <p:sp>
        <p:nvSpPr>
          <p:cNvPr id="8" name="Inhaltsplatzhalter 2">
            <a:extLst>
              <a:ext uri="{FF2B5EF4-FFF2-40B4-BE49-F238E27FC236}">
                <a16:creationId xmlns:a16="http://schemas.microsoft.com/office/drawing/2014/main" id="{7DDC88A9-F6DD-4FD2-A8C4-3A88D5EF7941}"/>
              </a:ext>
            </a:extLst>
          </p:cNvPr>
          <p:cNvSpPr>
            <a:spLocks noGrp="1"/>
          </p:cNvSpPr>
          <p:nvPr>
            <p:ph idx="1" hasCustomPrompt="1"/>
            <p:custDataLst>
              <p:tags r:id="rId1"/>
            </p:custDataLst>
          </p:nvPr>
        </p:nvSpPr>
        <p:spPr>
          <a:xfrm>
            <a:off x="434569" y="1061963"/>
            <a:ext cx="7626827" cy="3456062"/>
          </a:xfrm>
        </p:spPr>
        <p:txBody>
          <a:bodyPr lIns="0" tIns="0" rIns="0" bIns="0">
            <a:normAutofit/>
          </a:bodyPr>
          <a:lstStyle>
            <a:lvl1pPr marL="285493" indent="-285493">
              <a:buFont typeface="Arial" panose="020B0604020202020204" pitchFamily="34" charset="0"/>
              <a:buChar char="•"/>
              <a:defRPr sz="1798" baseline="0">
                <a:solidFill>
                  <a:schemeClr val="bg1"/>
                </a:solidFill>
                <a:latin typeface="Noto Sans" panose="020B0502040504020204" pitchFamily="34"/>
                <a:ea typeface="Noto Sans" panose="020B0502040504020204" pitchFamily="34"/>
                <a:cs typeface="Noto Sans" panose="020B0502040504020204" pitchFamily="34"/>
              </a:defRPr>
            </a:lvl1pPr>
            <a:lvl2pPr marL="742281" indent="-285493">
              <a:buFont typeface="Symbol" panose="05050102010706020507" pitchFamily="18" charset="2"/>
              <a:buChar char="-"/>
              <a:defRPr sz="1798">
                <a:solidFill>
                  <a:schemeClr val="bg1"/>
                </a:solidFill>
                <a:latin typeface="Noto Sans" panose="020B0502040504020204" pitchFamily="34"/>
                <a:ea typeface="Noto Sans" panose="020B0502040504020204" pitchFamily="34"/>
                <a:cs typeface="Noto Sans" panose="020B0502040504020204" pitchFamily="34"/>
              </a:defRPr>
            </a:lvl2pPr>
            <a:lvl3pPr marL="1141971" indent="-228394">
              <a:buFont typeface="Symbol" panose="05050102010706020507" pitchFamily="18" charset="2"/>
              <a:buChar char="-"/>
              <a:defRPr sz="1798">
                <a:solidFill>
                  <a:schemeClr val="bg1"/>
                </a:solidFill>
                <a:latin typeface="Noto Sans" panose="020B0502040504020204" pitchFamily="34"/>
                <a:ea typeface="Noto Sans" panose="020B0502040504020204" pitchFamily="34"/>
                <a:cs typeface="Noto Sans" panose="020B0502040504020204" pitchFamily="34"/>
              </a:defRPr>
            </a:lvl3pPr>
            <a:lvl4pPr marL="1598760" indent="-228394">
              <a:buFont typeface="Symbol" panose="05050102010706020507" pitchFamily="18" charset="2"/>
              <a:buChar char="-"/>
              <a:defRPr sz="1599">
                <a:solidFill>
                  <a:schemeClr val="bg1"/>
                </a:solidFill>
                <a:latin typeface="Noto Sans" panose="020B0502040504020204" pitchFamily="34"/>
                <a:ea typeface="Noto Sans" panose="020B0502040504020204" pitchFamily="34"/>
                <a:cs typeface="Noto Sans" panose="020B0502040504020204" pitchFamily="34"/>
              </a:defRPr>
            </a:lvl4pPr>
            <a:lvl5pPr marL="2055548" indent="-228394">
              <a:buFont typeface="Symbol" panose="05050102010706020507" pitchFamily="18" charset="2"/>
              <a:buChar char="-"/>
              <a:defRPr sz="1399">
                <a:solidFill>
                  <a:schemeClr val="bg1"/>
                </a:solidFill>
                <a:latin typeface="Noto Sans" panose="020B0502040504020204" pitchFamily="34"/>
                <a:ea typeface="Noto Sans" panose="020B0502040504020204" pitchFamily="34"/>
                <a:cs typeface="Noto Sans" panose="020B0502040504020204" pitchFamily="34"/>
              </a:defRPr>
            </a:lvl5pPr>
          </a:lstStyle>
          <a:p>
            <a:pPr lvl="0"/>
            <a:r>
              <a:rPr lang="de-DE"/>
              <a:t>Click </a:t>
            </a:r>
            <a:r>
              <a:rPr lang="de-DE" err="1"/>
              <a:t>to</a:t>
            </a:r>
            <a:r>
              <a:rPr lang="de-DE"/>
              <a:t> </a:t>
            </a:r>
            <a:r>
              <a:rPr lang="de-DE" err="1"/>
              <a:t>add</a:t>
            </a:r>
            <a:r>
              <a:rPr lang="de-DE"/>
              <a:t> </a:t>
            </a:r>
            <a:r>
              <a:rPr lang="de-DE" err="1"/>
              <a:t>text</a:t>
            </a:r>
            <a:endParaRPr lang="de-DE"/>
          </a:p>
          <a:p>
            <a:pPr lvl="1"/>
            <a:r>
              <a:rPr lang="de-DE"/>
              <a:t>Second </a:t>
            </a:r>
            <a:r>
              <a:rPr lang="de-DE" err="1"/>
              <a:t>level</a:t>
            </a:r>
            <a:endParaRPr lang="de-DE"/>
          </a:p>
          <a:p>
            <a:pPr lvl="2"/>
            <a:r>
              <a:rPr lang="de-DE"/>
              <a:t>Third </a:t>
            </a:r>
            <a:r>
              <a:rPr lang="de-DE" err="1"/>
              <a:t>level</a:t>
            </a:r>
            <a:endParaRPr lang="de-DE"/>
          </a:p>
          <a:p>
            <a:pPr lvl="3"/>
            <a:r>
              <a:rPr lang="de-DE" err="1"/>
              <a:t>Fourth</a:t>
            </a:r>
            <a:r>
              <a:rPr lang="de-DE"/>
              <a:t> </a:t>
            </a:r>
            <a:r>
              <a:rPr lang="de-DE" err="1"/>
              <a:t>level</a:t>
            </a:r>
            <a:endParaRPr lang="de-DE"/>
          </a:p>
          <a:p>
            <a:pPr lvl="4"/>
            <a:r>
              <a:rPr lang="de-DE" err="1"/>
              <a:t>Fifth</a:t>
            </a:r>
            <a:r>
              <a:rPr lang="de-DE"/>
              <a:t> </a:t>
            </a:r>
            <a:r>
              <a:rPr lang="de-DE" err="1"/>
              <a:t>level</a:t>
            </a:r>
            <a:endParaRPr lang="de-CH"/>
          </a:p>
        </p:txBody>
      </p:sp>
      <p:pic>
        <p:nvPicPr>
          <p:cNvPr id="9" name="Graphic 8">
            <a:extLst>
              <a:ext uri="{FF2B5EF4-FFF2-40B4-BE49-F238E27FC236}">
                <a16:creationId xmlns:a16="http://schemas.microsoft.com/office/drawing/2014/main" id="{C59E5AA4-BE96-4899-9D09-EF1CEADA9661}"/>
              </a:ext>
            </a:extLst>
          </p:cNvPr>
          <p:cNvPicPr>
            <a:picLocks noChangeAspect="1"/>
          </p:cNvPicPr>
          <p:nvPr userDrawn="1"/>
        </p:nvPicPr>
        <p:blipFill rotWithShape="1">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t="9693" r="58924" b="1"/>
          <a:stretch/>
        </p:blipFill>
        <p:spPr>
          <a:xfrm>
            <a:off x="8064500" y="4734639"/>
            <a:ext cx="647700" cy="215756"/>
          </a:xfrm>
          <a:prstGeom prst="rect">
            <a:avLst/>
          </a:prstGeom>
        </p:spPr>
      </p:pic>
    </p:spTree>
    <p:extLst>
      <p:ext uri="{BB962C8B-B14F-4D97-AF65-F5344CB8AC3E}">
        <p14:creationId xmlns:p14="http://schemas.microsoft.com/office/powerpoint/2010/main" val="3545229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Full color clay">
    <p:bg>
      <p:bgPr>
        <a:solidFill>
          <a:schemeClr val="accent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49328E3-A4B2-42EB-A289-0E9FB92E3464}"/>
              </a:ext>
            </a:extLst>
          </p:cNvPr>
          <p:cNvSpPr>
            <a:spLocks noGrp="1"/>
          </p:cNvSpPr>
          <p:nvPr>
            <p:ph type="sldNum" sz="quarter" idx="10"/>
          </p:nvPr>
        </p:nvSpPr>
        <p:spPr/>
        <p:txBody>
          <a:bodyPr/>
          <a:lstStyle>
            <a:lvl1pPr>
              <a:defRPr>
                <a:solidFill>
                  <a:schemeClr val="bg1"/>
                </a:solidFill>
              </a:defRPr>
            </a:lvl1pPr>
          </a:lstStyle>
          <a:p>
            <a:fld id="{6F42FDE4-A7DD-41A7-A0A6-9B649FB43336}" type="slidenum">
              <a:rPr lang="de-CH" smtClean="0"/>
              <a:pPr/>
              <a:t>‹Nr.›</a:t>
            </a:fld>
            <a:endParaRPr lang="de-CH" sz="1400">
              <a:latin typeface="+mj-lt"/>
              <a:ea typeface="+mj-ea"/>
              <a:cs typeface="+mj-cs"/>
            </a:endParaRPr>
          </a:p>
        </p:txBody>
      </p:sp>
      <p:sp>
        <p:nvSpPr>
          <p:cNvPr id="7" name="Title 1">
            <a:extLst>
              <a:ext uri="{FF2B5EF4-FFF2-40B4-BE49-F238E27FC236}">
                <a16:creationId xmlns:a16="http://schemas.microsoft.com/office/drawing/2014/main" id="{1DBD9DDB-635C-4A05-85A5-72BCC1756EF0}"/>
              </a:ext>
            </a:extLst>
          </p:cNvPr>
          <p:cNvSpPr>
            <a:spLocks noGrp="1"/>
          </p:cNvSpPr>
          <p:nvPr>
            <p:ph type="title" hasCustomPrompt="1"/>
          </p:nvPr>
        </p:nvSpPr>
        <p:spPr>
          <a:xfrm>
            <a:off x="431540" y="349805"/>
            <a:ext cx="7632960" cy="640150"/>
          </a:xfrm>
        </p:spPr>
        <p:txBody>
          <a:bodyPr/>
          <a:lstStyle>
            <a:lvl1pPr>
              <a:defRPr>
                <a:solidFill>
                  <a:schemeClr val="bg1"/>
                </a:solidFill>
                <a:latin typeface="Noto Sans" panose="020B0502040504020204" pitchFamily="34"/>
                <a:ea typeface="Noto Sans" panose="020B0502040504020204" pitchFamily="34"/>
                <a:cs typeface="Noto Sans" panose="020B0502040504020204" pitchFamily="34"/>
              </a:defRPr>
            </a:lvl1pPr>
          </a:lstStyle>
          <a:p>
            <a:r>
              <a:rPr lang="en-US"/>
              <a:t>Add a title here</a:t>
            </a:r>
            <a:endParaRPr lang="de-CH"/>
          </a:p>
        </p:txBody>
      </p:sp>
      <p:sp>
        <p:nvSpPr>
          <p:cNvPr id="8" name="Inhaltsplatzhalter 2">
            <a:extLst>
              <a:ext uri="{FF2B5EF4-FFF2-40B4-BE49-F238E27FC236}">
                <a16:creationId xmlns:a16="http://schemas.microsoft.com/office/drawing/2014/main" id="{5C678C02-E2A3-471C-BEE9-43A73A7356AF}"/>
              </a:ext>
            </a:extLst>
          </p:cNvPr>
          <p:cNvSpPr>
            <a:spLocks noGrp="1"/>
          </p:cNvSpPr>
          <p:nvPr>
            <p:ph idx="1" hasCustomPrompt="1"/>
            <p:custDataLst>
              <p:tags r:id="rId1"/>
            </p:custDataLst>
          </p:nvPr>
        </p:nvSpPr>
        <p:spPr>
          <a:xfrm>
            <a:off x="434569" y="1061963"/>
            <a:ext cx="7626827" cy="3456062"/>
          </a:xfrm>
        </p:spPr>
        <p:txBody>
          <a:bodyPr lIns="0" tIns="0" rIns="0" bIns="0">
            <a:normAutofit/>
          </a:bodyPr>
          <a:lstStyle>
            <a:lvl1pPr marL="285493" indent="-285493">
              <a:buFont typeface="Arial" panose="020B0604020202020204" pitchFamily="34" charset="0"/>
              <a:buChar char="•"/>
              <a:defRPr sz="1798" baseline="0">
                <a:solidFill>
                  <a:schemeClr val="bg1"/>
                </a:solidFill>
                <a:latin typeface="Noto Sans" panose="020B0502040504020204" pitchFamily="34"/>
                <a:ea typeface="Noto Sans" panose="020B0502040504020204" pitchFamily="34"/>
                <a:cs typeface="Noto Sans" panose="020B0502040504020204" pitchFamily="34"/>
              </a:defRPr>
            </a:lvl1pPr>
            <a:lvl2pPr marL="742281" indent="-285493">
              <a:buFont typeface="Symbol" panose="05050102010706020507" pitchFamily="18" charset="2"/>
              <a:buChar char="-"/>
              <a:defRPr sz="1798">
                <a:solidFill>
                  <a:schemeClr val="bg1"/>
                </a:solidFill>
                <a:latin typeface="Noto Sans" panose="020B0502040504020204" pitchFamily="34"/>
                <a:ea typeface="Noto Sans" panose="020B0502040504020204" pitchFamily="34"/>
                <a:cs typeface="Noto Sans" panose="020B0502040504020204" pitchFamily="34"/>
              </a:defRPr>
            </a:lvl2pPr>
            <a:lvl3pPr marL="1141971" indent="-228394">
              <a:buFont typeface="Symbol" panose="05050102010706020507" pitchFamily="18" charset="2"/>
              <a:buChar char="-"/>
              <a:defRPr sz="1798">
                <a:solidFill>
                  <a:schemeClr val="bg1"/>
                </a:solidFill>
                <a:latin typeface="Noto Sans" panose="020B0502040504020204" pitchFamily="34"/>
                <a:ea typeface="Noto Sans" panose="020B0502040504020204" pitchFamily="34"/>
                <a:cs typeface="Noto Sans" panose="020B0502040504020204" pitchFamily="34"/>
              </a:defRPr>
            </a:lvl3pPr>
            <a:lvl4pPr marL="1598760" indent="-228394">
              <a:buFont typeface="Symbol" panose="05050102010706020507" pitchFamily="18" charset="2"/>
              <a:buChar char="-"/>
              <a:defRPr sz="1599">
                <a:solidFill>
                  <a:schemeClr val="bg1"/>
                </a:solidFill>
                <a:latin typeface="Noto Sans" panose="020B0502040504020204" pitchFamily="34"/>
                <a:ea typeface="Noto Sans" panose="020B0502040504020204" pitchFamily="34"/>
                <a:cs typeface="Noto Sans" panose="020B0502040504020204" pitchFamily="34"/>
              </a:defRPr>
            </a:lvl4pPr>
            <a:lvl5pPr marL="2055548" indent="-228394">
              <a:buFont typeface="Symbol" panose="05050102010706020507" pitchFamily="18" charset="2"/>
              <a:buChar char="-"/>
              <a:defRPr sz="1399">
                <a:solidFill>
                  <a:schemeClr val="bg1"/>
                </a:solidFill>
                <a:latin typeface="Noto Sans" panose="020B0502040504020204" pitchFamily="34"/>
                <a:ea typeface="Noto Sans" panose="020B0502040504020204" pitchFamily="34"/>
                <a:cs typeface="Noto Sans" panose="020B0502040504020204" pitchFamily="34"/>
              </a:defRPr>
            </a:lvl5pPr>
          </a:lstStyle>
          <a:p>
            <a:pPr lvl="0"/>
            <a:r>
              <a:rPr lang="de-DE"/>
              <a:t>Click </a:t>
            </a:r>
            <a:r>
              <a:rPr lang="de-DE" err="1"/>
              <a:t>to</a:t>
            </a:r>
            <a:r>
              <a:rPr lang="de-DE"/>
              <a:t> </a:t>
            </a:r>
            <a:r>
              <a:rPr lang="de-DE" err="1"/>
              <a:t>add</a:t>
            </a:r>
            <a:r>
              <a:rPr lang="de-DE"/>
              <a:t> </a:t>
            </a:r>
            <a:r>
              <a:rPr lang="de-DE" err="1"/>
              <a:t>text</a:t>
            </a:r>
            <a:endParaRPr lang="de-DE"/>
          </a:p>
          <a:p>
            <a:pPr lvl="1"/>
            <a:r>
              <a:rPr lang="de-DE"/>
              <a:t>Second </a:t>
            </a:r>
            <a:r>
              <a:rPr lang="de-DE" err="1"/>
              <a:t>level</a:t>
            </a:r>
            <a:endParaRPr lang="de-DE"/>
          </a:p>
          <a:p>
            <a:pPr lvl="2"/>
            <a:r>
              <a:rPr lang="de-DE"/>
              <a:t>Third </a:t>
            </a:r>
            <a:r>
              <a:rPr lang="de-DE" err="1"/>
              <a:t>level</a:t>
            </a:r>
            <a:endParaRPr lang="de-DE"/>
          </a:p>
          <a:p>
            <a:pPr lvl="3"/>
            <a:r>
              <a:rPr lang="de-DE" err="1"/>
              <a:t>Fourth</a:t>
            </a:r>
            <a:r>
              <a:rPr lang="de-DE"/>
              <a:t> </a:t>
            </a:r>
            <a:r>
              <a:rPr lang="de-DE" err="1"/>
              <a:t>level</a:t>
            </a:r>
            <a:endParaRPr lang="de-DE"/>
          </a:p>
          <a:p>
            <a:pPr lvl="4"/>
            <a:r>
              <a:rPr lang="de-DE" err="1"/>
              <a:t>Fifth</a:t>
            </a:r>
            <a:r>
              <a:rPr lang="de-DE"/>
              <a:t> </a:t>
            </a:r>
            <a:r>
              <a:rPr lang="de-DE" err="1"/>
              <a:t>level</a:t>
            </a:r>
            <a:endParaRPr lang="de-CH"/>
          </a:p>
        </p:txBody>
      </p:sp>
      <p:pic>
        <p:nvPicPr>
          <p:cNvPr id="6" name="Graphic 5">
            <a:extLst>
              <a:ext uri="{FF2B5EF4-FFF2-40B4-BE49-F238E27FC236}">
                <a16:creationId xmlns:a16="http://schemas.microsoft.com/office/drawing/2014/main" id="{2169D49C-EACC-4B74-8D46-C40FEB5866F1}"/>
              </a:ext>
            </a:extLst>
          </p:cNvPr>
          <p:cNvPicPr>
            <a:picLocks noChangeAspect="1"/>
          </p:cNvPicPr>
          <p:nvPr userDrawn="1"/>
        </p:nvPicPr>
        <p:blipFill rotWithShape="1">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t="9693" r="58924" b="1"/>
          <a:stretch/>
        </p:blipFill>
        <p:spPr>
          <a:xfrm>
            <a:off x="8064500" y="4734639"/>
            <a:ext cx="647700" cy="215756"/>
          </a:xfrm>
          <a:prstGeom prst="rect">
            <a:avLst/>
          </a:prstGeom>
        </p:spPr>
      </p:pic>
    </p:spTree>
    <p:extLst>
      <p:ext uri="{BB962C8B-B14F-4D97-AF65-F5344CB8AC3E}">
        <p14:creationId xmlns:p14="http://schemas.microsoft.com/office/powerpoint/2010/main" val="22199297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Full color marine">
    <p:bg>
      <p:bgPr>
        <a:solidFill>
          <a:schemeClr val="accent5"/>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BD74A8C6-D784-4E10-892C-AD4B98EE232B}"/>
              </a:ext>
            </a:extLst>
          </p:cNvPr>
          <p:cNvSpPr>
            <a:spLocks noGrp="1"/>
          </p:cNvSpPr>
          <p:nvPr>
            <p:ph type="title" hasCustomPrompt="1"/>
          </p:nvPr>
        </p:nvSpPr>
        <p:spPr>
          <a:xfrm>
            <a:off x="431540" y="349805"/>
            <a:ext cx="7632960" cy="640150"/>
          </a:xfrm>
        </p:spPr>
        <p:txBody>
          <a:bodyPr/>
          <a:lstStyle>
            <a:lvl1pPr>
              <a:defRPr>
                <a:solidFill>
                  <a:schemeClr val="bg1"/>
                </a:solidFill>
                <a:latin typeface="Noto Sans" panose="020B0502040504020204" pitchFamily="34"/>
                <a:ea typeface="Noto Sans" panose="020B0502040504020204" pitchFamily="34"/>
                <a:cs typeface="Noto Sans" panose="020B0502040504020204" pitchFamily="34"/>
              </a:defRPr>
            </a:lvl1pPr>
          </a:lstStyle>
          <a:p>
            <a:r>
              <a:rPr lang="en-US"/>
              <a:t>Add a title here</a:t>
            </a:r>
            <a:endParaRPr lang="de-CH"/>
          </a:p>
        </p:txBody>
      </p:sp>
      <p:sp>
        <p:nvSpPr>
          <p:cNvPr id="9" name="Inhaltsplatzhalter 2">
            <a:extLst>
              <a:ext uri="{FF2B5EF4-FFF2-40B4-BE49-F238E27FC236}">
                <a16:creationId xmlns:a16="http://schemas.microsoft.com/office/drawing/2014/main" id="{CD461FB0-64B3-47B3-9032-0A58F84DB720}"/>
              </a:ext>
            </a:extLst>
          </p:cNvPr>
          <p:cNvSpPr>
            <a:spLocks noGrp="1"/>
          </p:cNvSpPr>
          <p:nvPr>
            <p:ph idx="1" hasCustomPrompt="1"/>
            <p:custDataLst>
              <p:tags r:id="rId1"/>
            </p:custDataLst>
          </p:nvPr>
        </p:nvSpPr>
        <p:spPr>
          <a:xfrm>
            <a:off x="434569" y="1061963"/>
            <a:ext cx="7626827" cy="3456062"/>
          </a:xfrm>
        </p:spPr>
        <p:txBody>
          <a:bodyPr lIns="0" tIns="0" rIns="0" bIns="0">
            <a:normAutofit/>
          </a:bodyPr>
          <a:lstStyle>
            <a:lvl1pPr marL="285493" indent="-285493">
              <a:buFont typeface="Arial" panose="020B0604020202020204" pitchFamily="34" charset="0"/>
              <a:buChar char="•"/>
              <a:defRPr sz="1798" baseline="0">
                <a:solidFill>
                  <a:schemeClr val="bg1"/>
                </a:solidFill>
                <a:latin typeface="Noto Sans" panose="020B0502040504020204" pitchFamily="34"/>
                <a:ea typeface="Noto Sans" panose="020B0502040504020204" pitchFamily="34"/>
                <a:cs typeface="Noto Sans" panose="020B0502040504020204" pitchFamily="34"/>
              </a:defRPr>
            </a:lvl1pPr>
            <a:lvl2pPr marL="742281" indent="-285493">
              <a:buFont typeface="Symbol" panose="05050102010706020507" pitchFamily="18" charset="2"/>
              <a:buChar char="-"/>
              <a:defRPr sz="1798">
                <a:solidFill>
                  <a:schemeClr val="bg1"/>
                </a:solidFill>
                <a:latin typeface="Noto Sans" panose="020B0502040504020204" pitchFamily="34"/>
                <a:ea typeface="Noto Sans" panose="020B0502040504020204" pitchFamily="34"/>
                <a:cs typeface="Noto Sans" panose="020B0502040504020204" pitchFamily="34"/>
              </a:defRPr>
            </a:lvl2pPr>
            <a:lvl3pPr marL="1141971" indent="-228394">
              <a:buFont typeface="Symbol" panose="05050102010706020507" pitchFamily="18" charset="2"/>
              <a:buChar char="-"/>
              <a:defRPr sz="1798">
                <a:solidFill>
                  <a:schemeClr val="bg1"/>
                </a:solidFill>
                <a:latin typeface="Noto Sans" panose="020B0502040504020204" pitchFamily="34"/>
                <a:ea typeface="Noto Sans" panose="020B0502040504020204" pitchFamily="34"/>
                <a:cs typeface="Noto Sans" panose="020B0502040504020204" pitchFamily="34"/>
              </a:defRPr>
            </a:lvl3pPr>
            <a:lvl4pPr marL="1598760" indent="-228394">
              <a:buFont typeface="Symbol" panose="05050102010706020507" pitchFamily="18" charset="2"/>
              <a:buChar char="-"/>
              <a:defRPr sz="1599">
                <a:solidFill>
                  <a:schemeClr val="bg1"/>
                </a:solidFill>
                <a:latin typeface="Noto Sans" panose="020B0502040504020204" pitchFamily="34"/>
                <a:ea typeface="Noto Sans" panose="020B0502040504020204" pitchFamily="34"/>
                <a:cs typeface="Noto Sans" panose="020B0502040504020204" pitchFamily="34"/>
              </a:defRPr>
            </a:lvl4pPr>
            <a:lvl5pPr marL="2055548" indent="-228394">
              <a:buFont typeface="Symbol" panose="05050102010706020507" pitchFamily="18" charset="2"/>
              <a:buChar char="-"/>
              <a:defRPr sz="1399">
                <a:solidFill>
                  <a:schemeClr val="bg1"/>
                </a:solidFill>
                <a:latin typeface="Noto Sans" panose="020B0502040504020204" pitchFamily="34"/>
                <a:ea typeface="Noto Sans" panose="020B0502040504020204" pitchFamily="34"/>
                <a:cs typeface="Noto Sans" panose="020B0502040504020204" pitchFamily="34"/>
              </a:defRPr>
            </a:lvl5pPr>
          </a:lstStyle>
          <a:p>
            <a:pPr lvl="0"/>
            <a:r>
              <a:rPr lang="de-DE"/>
              <a:t>Click </a:t>
            </a:r>
            <a:r>
              <a:rPr lang="de-DE" err="1"/>
              <a:t>to</a:t>
            </a:r>
            <a:r>
              <a:rPr lang="de-DE"/>
              <a:t> </a:t>
            </a:r>
            <a:r>
              <a:rPr lang="de-DE" err="1"/>
              <a:t>add</a:t>
            </a:r>
            <a:r>
              <a:rPr lang="de-DE"/>
              <a:t> </a:t>
            </a:r>
            <a:r>
              <a:rPr lang="de-DE" err="1"/>
              <a:t>text</a:t>
            </a:r>
            <a:endParaRPr lang="de-DE"/>
          </a:p>
          <a:p>
            <a:pPr lvl="1"/>
            <a:r>
              <a:rPr lang="de-DE"/>
              <a:t>Second </a:t>
            </a:r>
            <a:r>
              <a:rPr lang="de-DE" err="1"/>
              <a:t>level</a:t>
            </a:r>
            <a:endParaRPr lang="de-DE"/>
          </a:p>
          <a:p>
            <a:pPr lvl="2"/>
            <a:r>
              <a:rPr lang="de-DE"/>
              <a:t>Third </a:t>
            </a:r>
            <a:r>
              <a:rPr lang="de-DE" err="1"/>
              <a:t>level</a:t>
            </a:r>
            <a:endParaRPr lang="de-DE"/>
          </a:p>
          <a:p>
            <a:pPr lvl="3"/>
            <a:r>
              <a:rPr lang="de-DE" err="1"/>
              <a:t>Fourth</a:t>
            </a:r>
            <a:r>
              <a:rPr lang="de-DE"/>
              <a:t> </a:t>
            </a:r>
            <a:r>
              <a:rPr lang="de-DE" err="1"/>
              <a:t>level</a:t>
            </a:r>
            <a:endParaRPr lang="de-DE"/>
          </a:p>
          <a:p>
            <a:pPr lvl="4"/>
            <a:r>
              <a:rPr lang="de-DE" err="1"/>
              <a:t>Fifth</a:t>
            </a:r>
            <a:r>
              <a:rPr lang="de-DE"/>
              <a:t> </a:t>
            </a:r>
            <a:r>
              <a:rPr lang="de-DE" err="1"/>
              <a:t>level</a:t>
            </a:r>
            <a:endParaRPr lang="de-CH"/>
          </a:p>
        </p:txBody>
      </p:sp>
      <p:sp>
        <p:nvSpPr>
          <p:cNvPr id="3" name="Slide Number Placeholder 2">
            <a:extLst>
              <a:ext uri="{FF2B5EF4-FFF2-40B4-BE49-F238E27FC236}">
                <a16:creationId xmlns:a16="http://schemas.microsoft.com/office/drawing/2014/main" id="{A49328E3-A4B2-42EB-A289-0E9FB92E3464}"/>
              </a:ext>
            </a:extLst>
          </p:cNvPr>
          <p:cNvSpPr>
            <a:spLocks noGrp="1"/>
          </p:cNvSpPr>
          <p:nvPr>
            <p:ph type="sldNum" sz="quarter" idx="10"/>
          </p:nvPr>
        </p:nvSpPr>
        <p:spPr/>
        <p:txBody>
          <a:bodyPr/>
          <a:lstStyle>
            <a:lvl1pPr>
              <a:defRPr>
                <a:solidFill>
                  <a:schemeClr val="bg1"/>
                </a:solidFill>
              </a:defRPr>
            </a:lvl1pPr>
          </a:lstStyle>
          <a:p>
            <a:fld id="{6F42FDE4-A7DD-41A7-A0A6-9B649FB43336}" type="slidenum">
              <a:rPr lang="de-CH" smtClean="0"/>
              <a:pPr/>
              <a:t>‹Nr.›</a:t>
            </a:fld>
            <a:endParaRPr lang="de-CH" sz="1400">
              <a:latin typeface="+mj-lt"/>
              <a:ea typeface="+mj-ea"/>
              <a:cs typeface="+mj-cs"/>
            </a:endParaRPr>
          </a:p>
        </p:txBody>
      </p:sp>
    </p:spTree>
    <p:extLst>
      <p:ext uri="{BB962C8B-B14F-4D97-AF65-F5344CB8AC3E}">
        <p14:creationId xmlns:p14="http://schemas.microsoft.com/office/powerpoint/2010/main" val="97284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Full color horizon">
    <p:bg>
      <p:bgPr>
        <a:solidFill>
          <a:schemeClr val="accent4"/>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418F437-46C1-4D36-9495-D55C72357C22}"/>
              </a:ext>
            </a:extLst>
          </p:cNvPr>
          <p:cNvSpPr>
            <a:spLocks noGrp="1"/>
          </p:cNvSpPr>
          <p:nvPr>
            <p:ph type="sldNum" sz="quarter" idx="10"/>
          </p:nvPr>
        </p:nvSpPr>
        <p:spPr/>
        <p:txBody>
          <a:bodyPr/>
          <a:lstStyle>
            <a:lvl1pPr>
              <a:defRPr>
                <a:solidFill>
                  <a:schemeClr val="bg1"/>
                </a:solidFill>
              </a:defRPr>
            </a:lvl1pPr>
          </a:lstStyle>
          <a:p>
            <a:fld id="{6F42FDE4-A7DD-41A7-A0A6-9B649FB43336}" type="slidenum">
              <a:rPr lang="de-CH" smtClean="0"/>
              <a:pPr/>
              <a:t>‹Nr.›</a:t>
            </a:fld>
            <a:endParaRPr lang="de-CH" sz="1400">
              <a:latin typeface="+mj-lt"/>
              <a:ea typeface="+mj-ea"/>
              <a:cs typeface="+mj-cs"/>
            </a:endParaRPr>
          </a:p>
        </p:txBody>
      </p:sp>
      <p:sp>
        <p:nvSpPr>
          <p:cNvPr id="11" name="Title 1">
            <a:extLst>
              <a:ext uri="{FF2B5EF4-FFF2-40B4-BE49-F238E27FC236}">
                <a16:creationId xmlns:a16="http://schemas.microsoft.com/office/drawing/2014/main" id="{C244BC3A-B508-47DB-AAA8-E753B543854D}"/>
              </a:ext>
            </a:extLst>
          </p:cNvPr>
          <p:cNvSpPr>
            <a:spLocks noGrp="1"/>
          </p:cNvSpPr>
          <p:nvPr>
            <p:ph type="title" hasCustomPrompt="1"/>
          </p:nvPr>
        </p:nvSpPr>
        <p:spPr>
          <a:xfrm>
            <a:off x="431540" y="349805"/>
            <a:ext cx="7632960" cy="640150"/>
          </a:xfrm>
        </p:spPr>
        <p:txBody>
          <a:bodyPr/>
          <a:lstStyle>
            <a:lvl1pPr>
              <a:defRPr>
                <a:solidFill>
                  <a:schemeClr val="bg1"/>
                </a:solidFill>
                <a:latin typeface="Noto Sans" panose="020B0502040504020204" pitchFamily="34"/>
                <a:ea typeface="Noto Sans" panose="020B0502040504020204" pitchFamily="34"/>
                <a:cs typeface="Noto Sans" panose="020B0502040504020204" pitchFamily="34"/>
              </a:defRPr>
            </a:lvl1pPr>
          </a:lstStyle>
          <a:p>
            <a:r>
              <a:rPr lang="en-US"/>
              <a:t>Add a title here</a:t>
            </a:r>
            <a:endParaRPr lang="de-CH"/>
          </a:p>
        </p:txBody>
      </p:sp>
      <p:sp>
        <p:nvSpPr>
          <p:cNvPr id="12" name="Inhaltsplatzhalter 2">
            <a:extLst>
              <a:ext uri="{FF2B5EF4-FFF2-40B4-BE49-F238E27FC236}">
                <a16:creationId xmlns:a16="http://schemas.microsoft.com/office/drawing/2014/main" id="{CCE84961-FAD6-4BEF-ABCD-CCF4DC22B9ED}"/>
              </a:ext>
            </a:extLst>
          </p:cNvPr>
          <p:cNvSpPr>
            <a:spLocks noGrp="1"/>
          </p:cNvSpPr>
          <p:nvPr>
            <p:ph idx="1" hasCustomPrompt="1"/>
            <p:custDataLst>
              <p:tags r:id="rId1"/>
            </p:custDataLst>
          </p:nvPr>
        </p:nvSpPr>
        <p:spPr>
          <a:xfrm>
            <a:off x="434569" y="1061963"/>
            <a:ext cx="7626827" cy="3456062"/>
          </a:xfrm>
        </p:spPr>
        <p:txBody>
          <a:bodyPr lIns="0" tIns="0" rIns="0" bIns="0">
            <a:normAutofit/>
          </a:bodyPr>
          <a:lstStyle>
            <a:lvl1pPr marL="285493" indent="-285493">
              <a:buFont typeface="Arial" panose="020B0604020202020204" pitchFamily="34" charset="0"/>
              <a:buChar char="•"/>
              <a:defRPr sz="1798" baseline="0">
                <a:solidFill>
                  <a:schemeClr val="bg1"/>
                </a:solidFill>
                <a:latin typeface="Noto Sans" panose="020B0502040504020204" pitchFamily="34"/>
                <a:ea typeface="Noto Sans" panose="020B0502040504020204" pitchFamily="34"/>
                <a:cs typeface="Noto Sans" panose="020B0502040504020204" pitchFamily="34"/>
              </a:defRPr>
            </a:lvl1pPr>
            <a:lvl2pPr marL="742281" indent="-285493">
              <a:buFont typeface="Symbol" panose="05050102010706020507" pitchFamily="18" charset="2"/>
              <a:buChar char="-"/>
              <a:defRPr sz="1798">
                <a:solidFill>
                  <a:schemeClr val="bg1"/>
                </a:solidFill>
                <a:latin typeface="Noto Sans" panose="020B0502040504020204" pitchFamily="34"/>
                <a:ea typeface="Noto Sans" panose="020B0502040504020204" pitchFamily="34"/>
                <a:cs typeface="Noto Sans" panose="020B0502040504020204" pitchFamily="34"/>
              </a:defRPr>
            </a:lvl2pPr>
            <a:lvl3pPr marL="1141971" indent="-228394">
              <a:buFont typeface="Symbol" panose="05050102010706020507" pitchFamily="18" charset="2"/>
              <a:buChar char="-"/>
              <a:defRPr sz="1798">
                <a:solidFill>
                  <a:schemeClr val="bg1"/>
                </a:solidFill>
                <a:latin typeface="Noto Sans" panose="020B0502040504020204" pitchFamily="34"/>
                <a:ea typeface="Noto Sans" panose="020B0502040504020204" pitchFamily="34"/>
                <a:cs typeface="Noto Sans" panose="020B0502040504020204" pitchFamily="34"/>
              </a:defRPr>
            </a:lvl3pPr>
            <a:lvl4pPr marL="1598760" indent="-228394">
              <a:buFont typeface="Symbol" panose="05050102010706020507" pitchFamily="18" charset="2"/>
              <a:buChar char="-"/>
              <a:defRPr sz="1599">
                <a:solidFill>
                  <a:schemeClr val="bg1"/>
                </a:solidFill>
                <a:latin typeface="Noto Sans" panose="020B0502040504020204" pitchFamily="34"/>
                <a:ea typeface="Noto Sans" panose="020B0502040504020204" pitchFamily="34"/>
                <a:cs typeface="Noto Sans" panose="020B0502040504020204" pitchFamily="34"/>
              </a:defRPr>
            </a:lvl4pPr>
            <a:lvl5pPr marL="2055548" indent="-228394">
              <a:buFont typeface="Symbol" panose="05050102010706020507" pitchFamily="18" charset="2"/>
              <a:buChar char="-"/>
              <a:defRPr sz="1399">
                <a:solidFill>
                  <a:schemeClr val="bg1"/>
                </a:solidFill>
                <a:latin typeface="Noto Sans" panose="020B0502040504020204" pitchFamily="34"/>
                <a:ea typeface="Noto Sans" panose="020B0502040504020204" pitchFamily="34"/>
                <a:cs typeface="Noto Sans" panose="020B0502040504020204" pitchFamily="34"/>
              </a:defRPr>
            </a:lvl5pPr>
          </a:lstStyle>
          <a:p>
            <a:pPr lvl="0"/>
            <a:r>
              <a:rPr lang="de-DE"/>
              <a:t>Click </a:t>
            </a:r>
            <a:r>
              <a:rPr lang="de-DE" err="1"/>
              <a:t>to</a:t>
            </a:r>
            <a:r>
              <a:rPr lang="de-DE"/>
              <a:t> </a:t>
            </a:r>
            <a:r>
              <a:rPr lang="de-DE" err="1"/>
              <a:t>add</a:t>
            </a:r>
            <a:r>
              <a:rPr lang="de-DE"/>
              <a:t> </a:t>
            </a:r>
            <a:r>
              <a:rPr lang="de-DE" err="1"/>
              <a:t>text</a:t>
            </a:r>
            <a:endParaRPr lang="de-DE"/>
          </a:p>
          <a:p>
            <a:pPr lvl="1"/>
            <a:r>
              <a:rPr lang="de-DE"/>
              <a:t>Second </a:t>
            </a:r>
            <a:r>
              <a:rPr lang="de-DE" err="1"/>
              <a:t>level</a:t>
            </a:r>
            <a:endParaRPr lang="de-DE"/>
          </a:p>
          <a:p>
            <a:pPr lvl="2"/>
            <a:r>
              <a:rPr lang="de-DE"/>
              <a:t>Third </a:t>
            </a:r>
            <a:r>
              <a:rPr lang="de-DE" err="1"/>
              <a:t>level</a:t>
            </a:r>
            <a:endParaRPr lang="de-DE"/>
          </a:p>
          <a:p>
            <a:pPr lvl="3"/>
            <a:r>
              <a:rPr lang="de-DE" err="1"/>
              <a:t>Fourth</a:t>
            </a:r>
            <a:r>
              <a:rPr lang="de-DE"/>
              <a:t> </a:t>
            </a:r>
            <a:r>
              <a:rPr lang="de-DE" err="1"/>
              <a:t>level</a:t>
            </a:r>
            <a:endParaRPr lang="de-DE"/>
          </a:p>
          <a:p>
            <a:pPr lvl="4"/>
            <a:r>
              <a:rPr lang="de-DE" err="1"/>
              <a:t>Fifth</a:t>
            </a:r>
            <a:r>
              <a:rPr lang="de-DE"/>
              <a:t> </a:t>
            </a:r>
            <a:r>
              <a:rPr lang="de-DE" err="1"/>
              <a:t>level</a:t>
            </a:r>
            <a:endParaRPr lang="de-CH"/>
          </a:p>
        </p:txBody>
      </p:sp>
      <p:pic>
        <p:nvPicPr>
          <p:cNvPr id="7" name="Graphic 6">
            <a:extLst>
              <a:ext uri="{FF2B5EF4-FFF2-40B4-BE49-F238E27FC236}">
                <a16:creationId xmlns:a16="http://schemas.microsoft.com/office/drawing/2014/main" id="{5194BD83-B2B6-417A-B597-5E6619B627D1}"/>
              </a:ext>
            </a:extLst>
          </p:cNvPr>
          <p:cNvPicPr>
            <a:picLocks noChangeAspect="1"/>
          </p:cNvPicPr>
          <p:nvPr userDrawn="1"/>
        </p:nvPicPr>
        <p:blipFill rotWithShape="1">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t="9693" r="58924" b="1"/>
          <a:stretch/>
        </p:blipFill>
        <p:spPr>
          <a:xfrm>
            <a:off x="8064500" y="4734639"/>
            <a:ext cx="647700" cy="215756"/>
          </a:xfrm>
          <a:prstGeom prst="rect">
            <a:avLst/>
          </a:prstGeom>
        </p:spPr>
      </p:pic>
    </p:spTree>
    <p:extLst>
      <p:ext uri="{BB962C8B-B14F-4D97-AF65-F5344CB8AC3E}">
        <p14:creationId xmlns:p14="http://schemas.microsoft.com/office/powerpoint/2010/main" val="1428911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Layout X-Layer red 1">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05018883-E1DD-4291-BBC3-1E19190D336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2381"/>
            <a:ext cx="9144441" cy="5145826"/>
          </a:xfrm>
          <a:prstGeom prst="rect">
            <a:avLst/>
          </a:prstGeom>
          <a:noFill/>
          <a:ln>
            <a:noFill/>
          </a:ln>
        </p:spPr>
      </p:pic>
      <p:sp>
        <p:nvSpPr>
          <p:cNvPr id="3" name="Slide Number Placeholder 2">
            <a:extLst>
              <a:ext uri="{FF2B5EF4-FFF2-40B4-BE49-F238E27FC236}">
                <a16:creationId xmlns:a16="http://schemas.microsoft.com/office/drawing/2014/main" id="{D86EF6FE-215A-491A-8A5A-8E1CE600509F}"/>
              </a:ext>
            </a:extLst>
          </p:cNvPr>
          <p:cNvSpPr>
            <a:spLocks noGrp="1"/>
          </p:cNvSpPr>
          <p:nvPr>
            <p:ph type="sldNum" sz="quarter" idx="10"/>
          </p:nvPr>
        </p:nvSpPr>
        <p:spPr/>
        <p:txBody>
          <a:bodyPr/>
          <a:lstStyle>
            <a:lvl1pPr>
              <a:defRPr>
                <a:solidFill>
                  <a:schemeClr val="bg1"/>
                </a:solidFill>
                <a:latin typeface="Noto Sans" panose="020B0502040504020204" pitchFamily="34"/>
                <a:ea typeface="Noto Sans" panose="020B0502040504020204" pitchFamily="34"/>
                <a:cs typeface="Noto Sans" panose="020B0502040504020204" pitchFamily="34"/>
              </a:defRPr>
            </a:lvl1pPr>
          </a:lstStyle>
          <a:p>
            <a:fld id="{6F42FDE4-A7DD-41A7-A0A6-9B649FB43336}" type="slidenum">
              <a:rPr lang="de-CH" smtClean="0"/>
              <a:pPr/>
              <a:t>‹Nr.›</a:t>
            </a:fld>
            <a:endParaRPr lang="de-CH" sz="1400"/>
          </a:p>
        </p:txBody>
      </p:sp>
      <p:sp>
        <p:nvSpPr>
          <p:cNvPr id="8" name="Text Placeholder 7">
            <a:extLst>
              <a:ext uri="{FF2B5EF4-FFF2-40B4-BE49-F238E27FC236}">
                <a16:creationId xmlns:a16="http://schemas.microsoft.com/office/drawing/2014/main" id="{E2E21024-AF43-4789-8353-63976F982B33}"/>
              </a:ext>
            </a:extLst>
          </p:cNvPr>
          <p:cNvSpPr>
            <a:spLocks noGrp="1"/>
          </p:cNvSpPr>
          <p:nvPr>
            <p:ph type="body" sz="quarter" idx="11" hasCustomPrompt="1"/>
          </p:nvPr>
        </p:nvSpPr>
        <p:spPr>
          <a:xfrm>
            <a:off x="431800" y="1746039"/>
            <a:ext cx="8280400" cy="971550"/>
          </a:xfrm>
        </p:spPr>
        <p:txBody>
          <a:bodyPr>
            <a:noAutofit/>
          </a:bodyPr>
          <a:lstStyle>
            <a:lvl1pPr algn="ctr">
              <a:defRPr sz="6000" b="1">
                <a:solidFill>
                  <a:schemeClr val="bg1"/>
                </a:solidFill>
                <a:latin typeface="Noto Serif" panose="02020502060505020204" pitchFamily="18"/>
                <a:ea typeface="Noto Serif" panose="02020502060505020204" pitchFamily="18"/>
                <a:cs typeface="Noto Serif" panose="02020502060505020204" pitchFamily="18"/>
              </a:defRPr>
            </a:lvl1pPr>
          </a:lstStyle>
          <a:p>
            <a:pPr lvl="0"/>
            <a:r>
              <a:rPr lang="en-US"/>
              <a:t>Chapter X</a:t>
            </a:r>
          </a:p>
        </p:txBody>
      </p:sp>
      <p:pic>
        <p:nvPicPr>
          <p:cNvPr id="7" name="Graphic 6">
            <a:extLst>
              <a:ext uri="{FF2B5EF4-FFF2-40B4-BE49-F238E27FC236}">
                <a16:creationId xmlns:a16="http://schemas.microsoft.com/office/drawing/2014/main" id="{7867C98A-7EEC-430D-B706-8CF78A2706E9}"/>
              </a:ext>
            </a:extLst>
          </p:cNvPr>
          <p:cNvPicPr>
            <a:picLocks noChangeAspect="1"/>
          </p:cNvPicPr>
          <p:nvPr userDrawn="1"/>
        </p:nvPicPr>
        <p:blipFill rotWithShape="1">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t="9693" r="58924" b="1"/>
          <a:stretch/>
        </p:blipFill>
        <p:spPr>
          <a:xfrm>
            <a:off x="8064500" y="4734639"/>
            <a:ext cx="647700" cy="215756"/>
          </a:xfrm>
          <a:prstGeom prst="rect">
            <a:avLst/>
          </a:prstGeom>
        </p:spPr>
      </p:pic>
    </p:spTree>
    <p:extLst>
      <p:ext uri="{BB962C8B-B14F-4D97-AF65-F5344CB8AC3E}">
        <p14:creationId xmlns:p14="http://schemas.microsoft.com/office/powerpoint/2010/main" val="35573462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tags" Target="../tags/tag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tags" Target="../tags/tag6.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tags" Target="../tags/tag5.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theme" Target="../theme/theme1.xml"/><Relationship Id="rId40" Type="http://schemas.openxmlformats.org/officeDocument/2006/relationships/tags" Target="../tags/tag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oleObject" Target="../embeddings/oleObject1.bin"/><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ags" Target="../tags/tag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61E63198-9136-4A30-91B9-CC38C430E7E6}"/>
              </a:ext>
            </a:extLst>
          </p:cNvPr>
          <p:cNvGraphicFramePr>
            <a:graphicFrameLocks noChangeAspect="1"/>
          </p:cNvGraphicFramePr>
          <p:nvPr userDrawn="1">
            <p:custDataLst>
              <p:tags r:id="rId38"/>
            </p:custDataLst>
            <p:extLst>
              <p:ext uri="{D42A27DB-BD31-4B8C-83A1-F6EECF244321}">
                <p14:modId xmlns:p14="http://schemas.microsoft.com/office/powerpoint/2010/main" val="125896959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3" imgW="473" imgH="476" progId="TCLayout.ActiveDocument.1">
                  <p:embed/>
                </p:oleObj>
              </mc:Choice>
              <mc:Fallback>
                <p:oleObj name="think-cell Slide" r:id="rId43" imgW="473" imgH="476" progId="TCLayout.ActiveDocument.1">
                  <p:embed/>
                  <p:pic>
                    <p:nvPicPr>
                      <p:cNvPr id="6" name="Object 5" hidden="1">
                        <a:extLst>
                          <a:ext uri="{FF2B5EF4-FFF2-40B4-BE49-F238E27FC236}">
                            <a16:creationId xmlns:a16="http://schemas.microsoft.com/office/drawing/2014/main" id="{61E63198-9136-4A30-91B9-CC38C430E7E6}"/>
                          </a:ext>
                        </a:extLst>
                      </p:cNvPr>
                      <p:cNvPicPr/>
                      <p:nvPr/>
                    </p:nvPicPr>
                    <p:blipFill>
                      <a:blip r:embed="rId44"/>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2E2BEA90-BE02-4B84-813D-E404A20D7FDD}"/>
              </a:ext>
            </a:extLst>
          </p:cNvPr>
          <p:cNvSpPr/>
          <p:nvPr userDrawn="1">
            <p:custDataLst>
              <p:tags r:id="rId39"/>
            </p:custDataLst>
          </p:nvPr>
        </p:nvSpPr>
        <p:spPr>
          <a:xfrm>
            <a:off x="0" y="0"/>
            <a:ext cx="158750" cy="158750"/>
          </a:xfrm>
          <a:prstGeom prst="rect">
            <a:avLst/>
          </a:prstGeom>
          <a:no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0" tIns="0" rIns="0" bIns="0" numCol="1" spcCol="0" rtlCol="0" fromWordArt="0" anchor="t" anchorCtr="0" forceAA="0" compatLnSpc="1">
            <a:prstTxWarp prst="textNoShape">
              <a:avLst/>
            </a:prstTxWarp>
            <a:noAutofit/>
          </a:bodyPr>
          <a:lstStyle/>
          <a:p>
            <a:pPr marL="0" lvl="0" indent="0" algn="ctr"/>
            <a:endParaRPr lang="de-CH" sz="2198" b="0" i="0" baseline="0">
              <a:latin typeface="Noto Sans" panose="020B0502040504020204" pitchFamily="34" charset="0"/>
              <a:ea typeface="Noto Sans" panose="020B0502040504020204" pitchFamily="34" charset="0"/>
              <a:sym typeface="Noto Sans" panose="020B0502040504020204" pitchFamily="34" charset="0"/>
            </a:endParaRPr>
          </a:p>
        </p:txBody>
      </p:sp>
      <p:sp>
        <p:nvSpPr>
          <p:cNvPr id="2" name="Titelplatzhalter 1"/>
          <p:cNvSpPr>
            <a:spLocks noGrp="1"/>
          </p:cNvSpPr>
          <p:nvPr>
            <p:ph type="title"/>
            <p:custDataLst>
              <p:tags r:id="rId40"/>
            </p:custDataLst>
          </p:nvPr>
        </p:nvSpPr>
        <p:spPr>
          <a:xfrm>
            <a:off x="431540" y="341883"/>
            <a:ext cx="7632961" cy="640150"/>
          </a:xfrm>
          <a:prstGeom prst="rect">
            <a:avLst/>
          </a:prstGeom>
        </p:spPr>
        <p:txBody>
          <a:bodyPr vert="horz" lIns="0" tIns="0" rIns="0" bIns="0" rtlCol="0" anchor="t" anchorCtr="0">
            <a:noAutofit/>
          </a:bodyPr>
          <a:lstStyle/>
          <a:p>
            <a:r>
              <a:rPr lang="de-CH"/>
              <a:t>Edit </a:t>
            </a:r>
            <a:r>
              <a:rPr lang="de-CH" err="1"/>
              <a:t>master</a:t>
            </a:r>
            <a:r>
              <a:rPr lang="de-CH"/>
              <a:t> title </a:t>
            </a:r>
            <a:r>
              <a:rPr lang="de-CH" err="1"/>
              <a:t>format</a:t>
            </a:r>
            <a:endParaRPr lang="de-DE"/>
          </a:p>
        </p:txBody>
      </p:sp>
      <p:sp>
        <p:nvSpPr>
          <p:cNvPr id="3" name="Textplatzhalter 2"/>
          <p:cNvSpPr>
            <a:spLocks noGrp="1"/>
          </p:cNvSpPr>
          <p:nvPr>
            <p:ph type="body" idx="1"/>
            <p:custDataLst>
              <p:tags r:id="rId41"/>
            </p:custDataLst>
          </p:nvPr>
        </p:nvSpPr>
        <p:spPr>
          <a:xfrm>
            <a:off x="431540" y="1061202"/>
            <a:ext cx="7632960" cy="3456823"/>
          </a:xfrm>
          <a:prstGeom prst="rect">
            <a:avLst/>
          </a:prstGeom>
        </p:spPr>
        <p:txBody>
          <a:bodyPr vert="horz" lIns="0" tIns="0" rIns="0" bIns="0" rtlCol="0">
            <a:normAutofit/>
          </a:bodyPr>
          <a:lstStyle/>
          <a:p>
            <a:pPr lvl="0"/>
            <a:r>
              <a:rPr lang="en-US"/>
              <a:t>Edit Master text styles</a:t>
            </a:r>
          </a:p>
        </p:txBody>
      </p:sp>
      <p:sp>
        <p:nvSpPr>
          <p:cNvPr id="8" name="Foliennummernplatzhalter 3"/>
          <p:cNvSpPr>
            <a:spLocks noGrp="1"/>
          </p:cNvSpPr>
          <p:nvPr>
            <p:ph type="sldNum" sz="quarter" idx="4"/>
            <p:custDataLst>
              <p:tags r:id="rId42"/>
            </p:custDataLst>
          </p:nvPr>
        </p:nvSpPr>
        <p:spPr>
          <a:xfrm>
            <a:off x="431800" y="4752270"/>
            <a:ext cx="467656" cy="143999"/>
          </a:xfrm>
          <a:prstGeom prst="rect">
            <a:avLst/>
          </a:prstGeom>
        </p:spPr>
        <p:txBody>
          <a:bodyPr vert="horz" lIns="0" tIns="0" rIns="0" bIns="0" rtlCol="0" anchor="ctr"/>
          <a:lstStyle>
            <a:lvl1pPr algn="l">
              <a:defRPr sz="799" b="0">
                <a:solidFill>
                  <a:schemeClr val="tx1"/>
                </a:solidFill>
                <a:latin typeface="Noto Sans" panose="020B0502040504020204" pitchFamily="34"/>
                <a:ea typeface="Noto Sans" panose="020B0502040504020204" pitchFamily="34"/>
                <a:cs typeface="Noto Sans" panose="020B0502040504020204" pitchFamily="34"/>
              </a:defRPr>
            </a:lvl1pPr>
          </a:lstStyle>
          <a:p>
            <a:fld id="{6F42FDE4-A7DD-41A7-A0A6-9B649FB43336}" type="slidenum">
              <a:rPr lang="de-CH" smtClean="0"/>
              <a:pPr/>
              <a:t>‹Nr.›</a:t>
            </a:fld>
            <a:endParaRPr lang="de-CH" sz="1400">
              <a:solidFill>
                <a:srgbClr val="FFFFFF"/>
              </a:solidFill>
            </a:endParaRPr>
          </a:p>
        </p:txBody>
      </p:sp>
    </p:spTree>
    <p:extLst>
      <p:ext uri="{BB962C8B-B14F-4D97-AF65-F5344CB8AC3E}">
        <p14:creationId xmlns:p14="http://schemas.microsoft.com/office/powerpoint/2010/main" val="4285547335"/>
      </p:ext>
    </p:extLst>
  </p:cSld>
  <p:clrMap bg1="lt1" tx1="dk1" bg2="lt2" tx2="dk2" accent1="accent1" accent2="accent2" accent3="accent3" accent4="accent4" accent5="accent5" accent6="accent6" hlink="hlink" folHlink="folHlink"/>
  <p:sldLayoutIdLst>
    <p:sldLayoutId id="2147484624" r:id="rId1"/>
    <p:sldLayoutId id="2147484625" r:id="rId2"/>
    <p:sldLayoutId id="2147484626" r:id="rId3"/>
    <p:sldLayoutId id="2147484627" r:id="rId4"/>
    <p:sldLayoutId id="2147484628" r:id="rId5"/>
    <p:sldLayoutId id="2147484629" r:id="rId6"/>
    <p:sldLayoutId id="2147484630" r:id="rId7"/>
    <p:sldLayoutId id="2147484631" r:id="rId8"/>
    <p:sldLayoutId id="2147484632" r:id="rId9"/>
    <p:sldLayoutId id="2147484633" r:id="rId10"/>
    <p:sldLayoutId id="2147484634" r:id="rId11"/>
    <p:sldLayoutId id="2147484635" r:id="rId12"/>
    <p:sldLayoutId id="2147484636" r:id="rId13"/>
    <p:sldLayoutId id="2147484637" r:id="rId14"/>
    <p:sldLayoutId id="2147484638" r:id="rId15"/>
    <p:sldLayoutId id="2147484639" r:id="rId16"/>
    <p:sldLayoutId id="2147484640" r:id="rId17"/>
    <p:sldLayoutId id="2147484641" r:id="rId18"/>
    <p:sldLayoutId id="2147484642" r:id="rId19"/>
    <p:sldLayoutId id="2147484643" r:id="rId20"/>
    <p:sldLayoutId id="2147484645" r:id="rId21"/>
    <p:sldLayoutId id="2147484646" r:id="rId22"/>
    <p:sldLayoutId id="2147484647" r:id="rId23"/>
    <p:sldLayoutId id="2147484648" r:id="rId24"/>
    <p:sldLayoutId id="2147484649" r:id="rId25"/>
    <p:sldLayoutId id="2147484650" r:id="rId26"/>
    <p:sldLayoutId id="2147484651" r:id="rId27"/>
    <p:sldLayoutId id="2147484654" r:id="rId28"/>
    <p:sldLayoutId id="2147484652" r:id="rId29"/>
    <p:sldLayoutId id="2147484653" r:id="rId30"/>
    <p:sldLayoutId id="2147484655" r:id="rId31"/>
    <p:sldLayoutId id="2147484656" r:id="rId32"/>
    <p:sldLayoutId id="2147484657" r:id="rId33"/>
    <p:sldLayoutId id="2147484658" r:id="rId34"/>
    <p:sldLayoutId id="2147484659" r:id="rId35"/>
    <p:sldLayoutId id="2147484660" r:id="rId3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456789" rtl="0" eaLnBrk="1" latinLnBrk="0" hangingPunct="1">
        <a:spcBef>
          <a:spcPct val="0"/>
        </a:spcBef>
        <a:buNone/>
        <a:defRPr lang="de-CH" sz="2198" kern="1200" dirty="0" smtClean="0">
          <a:solidFill>
            <a:schemeClr val="tx1"/>
          </a:solidFill>
          <a:latin typeface="Noto Sans" panose="020B0502040504020204" pitchFamily="34"/>
          <a:ea typeface="Noto Sans" panose="020B0502040504020204" pitchFamily="34"/>
          <a:cs typeface="Noto Sans" panose="020B0502040504020204" pitchFamily="34"/>
        </a:defRPr>
      </a:lvl1pPr>
    </p:titleStyle>
    <p:bodyStyle>
      <a:lvl1pPr marL="0" indent="0" algn="l" defTabSz="914400" rtl="0" eaLnBrk="1" latinLnBrk="0" hangingPunct="1">
        <a:lnSpc>
          <a:spcPct val="120000"/>
        </a:lnSpc>
        <a:spcBef>
          <a:spcPct val="20000"/>
        </a:spcBef>
        <a:buFont typeface="Arial" panose="020B0604020202020204" pitchFamily="34" charset="0"/>
        <a:buNone/>
        <a:defRPr lang="en-US" sz="1800" kern="1200" dirty="0" smtClean="0">
          <a:solidFill>
            <a:schemeClr val="tx1"/>
          </a:solidFill>
          <a:latin typeface="Noto Sans" panose="020B0502040504020204" pitchFamily="34"/>
          <a:ea typeface="Noto Sans" panose="020B0502040504020204" pitchFamily="34"/>
          <a:cs typeface="Noto Sans" panose="020B0502040504020204" pitchFamily="34"/>
        </a:defRPr>
      </a:lvl1pPr>
      <a:lvl2pPr marL="456789" indent="0" algn="l" defTabSz="914400" rtl="0" eaLnBrk="1" latinLnBrk="0" hangingPunct="1">
        <a:spcBef>
          <a:spcPct val="20000"/>
        </a:spcBef>
        <a:buFont typeface="Arial" panose="020B0604020202020204" pitchFamily="34" charset="0"/>
        <a:buNone/>
        <a:defRPr lang="en-US" sz="2000" kern="1200" dirty="0" smtClean="0">
          <a:solidFill>
            <a:schemeClr val="tx1"/>
          </a:solidFill>
          <a:latin typeface="Noto Sans" panose="020B0502040504020204" pitchFamily="34"/>
          <a:ea typeface="Noto Sans" panose="020B0502040504020204" pitchFamily="34"/>
          <a:cs typeface="Noto Sans" panose="020B0502040504020204" pitchFamily="34"/>
        </a:defRPr>
      </a:lvl2pPr>
      <a:lvl3pPr marL="913577" indent="0" algn="l" defTabSz="914400" rtl="0" eaLnBrk="1" latinLnBrk="0" hangingPunct="1">
        <a:spcBef>
          <a:spcPct val="20000"/>
        </a:spcBef>
        <a:buFont typeface="Arial" panose="020B0604020202020204" pitchFamily="34" charset="0"/>
        <a:buNone/>
        <a:defRPr lang="en-US" sz="2000" kern="1200" dirty="0" smtClean="0">
          <a:solidFill>
            <a:schemeClr val="tx1"/>
          </a:solidFill>
          <a:latin typeface="Noto Sans" panose="020B0502040504020204" pitchFamily="34"/>
          <a:ea typeface="Noto Sans" panose="020B0502040504020204" pitchFamily="34"/>
          <a:cs typeface="Noto Sans" panose="020B0502040504020204" pitchFamily="34"/>
        </a:defRPr>
      </a:lvl3pPr>
      <a:lvl4pPr marL="1370366" indent="0" algn="l" defTabSz="914400" rtl="0" eaLnBrk="1" latinLnBrk="0" hangingPunct="1">
        <a:spcBef>
          <a:spcPct val="20000"/>
        </a:spcBef>
        <a:buFont typeface="Arial" panose="020B0604020202020204" pitchFamily="34" charset="0"/>
        <a:buNone/>
        <a:defRPr lang="en-US" sz="2000" kern="1200" dirty="0" smtClean="0">
          <a:solidFill>
            <a:schemeClr val="tx1"/>
          </a:solidFill>
          <a:latin typeface="Noto Sans" panose="020B0502040504020204" pitchFamily="34"/>
          <a:ea typeface="Noto Sans" panose="020B0502040504020204" pitchFamily="34"/>
          <a:cs typeface="Noto Sans" panose="020B0502040504020204" pitchFamily="34"/>
        </a:defRPr>
      </a:lvl4pPr>
      <a:lvl5pPr marL="1827154" indent="0" algn="l" defTabSz="914400" rtl="0" eaLnBrk="1" latinLnBrk="0" hangingPunct="1">
        <a:spcBef>
          <a:spcPct val="20000"/>
        </a:spcBef>
        <a:buFont typeface="Arial" panose="020B0604020202020204" pitchFamily="34" charset="0"/>
        <a:buNone/>
        <a:defRPr lang="en-US" sz="2000" kern="1200" dirty="0">
          <a:solidFill>
            <a:schemeClr val="tx1"/>
          </a:solidFill>
          <a:latin typeface="Noto Sans" panose="020B0502040504020204" pitchFamily="34"/>
          <a:ea typeface="Noto Sans" panose="020B0502040504020204" pitchFamily="34"/>
          <a:cs typeface="Noto Sans" panose="020B0502040504020204" pitchFamily="34"/>
        </a:defRPr>
      </a:lvl5pPr>
      <a:lvl6pPr marL="2512337" indent="-228394" algn="l" defTabSz="456789" rtl="0" eaLnBrk="1" latinLnBrk="0" hangingPunct="1">
        <a:spcBef>
          <a:spcPct val="20000"/>
        </a:spcBef>
        <a:buFont typeface="Arial"/>
        <a:buChar char="•"/>
        <a:defRPr sz="1998" kern="1200">
          <a:solidFill>
            <a:schemeClr val="tx1"/>
          </a:solidFill>
          <a:latin typeface="+mn-lt"/>
          <a:ea typeface="+mn-ea"/>
          <a:cs typeface="+mn-cs"/>
        </a:defRPr>
      </a:lvl6pPr>
      <a:lvl7pPr marL="2969125" indent="-228394" algn="l" defTabSz="456789" rtl="0" eaLnBrk="1" latinLnBrk="0" hangingPunct="1">
        <a:spcBef>
          <a:spcPct val="20000"/>
        </a:spcBef>
        <a:buFont typeface="Arial"/>
        <a:buChar char="•"/>
        <a:defRPr sz="1998" kern="1200">
          <a:solidFill>
            <a:schemeClr val="tx1"/>
          </a:solidFill>
          <a:latin typeface="+mn-lt"/>
          <a:ea typeface="+mn-ea"/>
          <a:cs typeface="+mn-cs"/>
        </a:defRPr>
      </a:lvl7pPr>
      <a:lvl8pPr marL="3425914" indent="-228394" algn="l" defTabSz="456789" rtl="0" eaLnBrk="1" latinLnBrk="0" hangingPunct="1">
        <a:spcBef>
          <a:spcPct val="20000"/>
        </a:spcBef>
        <a:buFont typeface="Arial"/>
        <a:buChar char="•"/>
        <a:defRPr sz="1998" kern="1200">
          <a:solidFill>
            <a:schemeClr val="tx1"/>
          </a:solidFill>
          <a:latin typeface="+mn-lt"/>
          <a:ea typeface="+mn-ea"/>
          <a:cs typeface="+mn-cs"/>
        </a:defRPr>
      </a:lvl8pPr>
      <a:lvl9pPr marL="3882702" indent="-228394" algn="l" defTabSz="456789" rtl="0" eaLnBrk="1" latinLnBrk="0" hangingPunct="1">
        <a:spcBef>
          <a:spcPct val="20000"/>
        </a:spcBef>
        <a:buFont typeface="Arial"/>
        <a:buChar char="•"/>
        <a:defRPr sz="1998" kern="1200">
          <a:solidFill>
            <a:schemeClr val="tx1"/>
          </a:solidFill>
          <a:latin typeface="+mn-lt"/>
          <a:ea typeface="+mn-ea"/>
          <a:cs typeface="+mn-cs"/>
        </a:defRPr>
      </a:lvl9pPr>
    </p:bodyStyle>
    <p:otherStyle>
      <a:defPPr>
        <a:defRPr lang="de-DE"/>
      </a:defPPr>
      <a:lvl1pPr marL="0" algn="l" defTabSz="456789" rtl="0" eaLnBrk="1" latinLnBrk="0" hangingPunct="1">
        <a:defRPr sz="1798" kern="1200">
          <a:solidFill>
            <a:schemeClr val="tx1"/>
          </a:solidFill>
          <a:latin typeface="+mn-lt"/>
          <a:ea typeface="+mn-ea"/>
          <a:cs typeface="+mn-cs"/>
        </a:defRPr>
      </a:lvl1pPr>
      <a:lvl2pPr marL="456789" algn="l" defTabSz="456789" rtl="0" eaLnBrk="1" latinLnBrk="0" hangingPunct="1">
        <a:defRPr sz="1798" kern="1200">
          <a:solidFill>
            <a:schemeClr val="tx1"/>
          </a:solidFill>
          <a:latin typeface="+mn-lt"/>
          <a:ea typeface="+mn-ea"/>
          <a:cs typeface="+mn-cs"/>
        </a:defRPr>
      </a:lvl2pPr>
      <a:lvl3pPr marL="913577" algn="l" defTabSz="456789" rtl="0" eaLnBrk="1" latinLnBrk="0" hangingPunct="1">
        <a:defRPr sz="1798" kern="1200">
          <a:solidFill>
            <a:schemeClr val="tx1"/>
          </a:solidFill>
          <a:latin typeface="+mn-lt"/>
          <a:ea typeface="+mn-ea"/>
          <a:cs typeface="+mn-cs"/>
        </a:defRPr>
      </a:lvl3pPr>
      <a:lvl4pPr marL="1370366" algn="l" defTabSz="456789" rtl="0" eaLnBrk="1" latinLnBrk="0" hangingPunct="1">
        <a:defRPr sz="1798" kern="1200">
          <a:solidFill>
            <a:schemeClr val="tx1"/>
          </a:solidFill>
          <a:latin typeface="+mn-lt"/>
          <a:ea typeface="+mn-ea"/>
          <a:cs typeface="+mn-cs"/>
        </a:defRPr>
      </a:lvl4pPr>
      <a:lvl5pPr marL="1827154" algn="l" defTabSz="456789" rtl="0" eaLnBrk="1" latinLnBrk="0" hangingPunct="1">
        <a:defRPr sz="1798" kern="1200">
          <a:solidFill>
            <a:schemeClr val="tx1"/>
          </a:solidFill>
          <a:latin typeface="+mn-lt"/>
          <a:ea typeface="+mn-ea"/>
          <a:cs typeface="+mn-cs"/>
        </a:defRPr>
      </a:lvl5pPr>
      <a:lvl6pPr marL="2283943" algn="l" defTabSz="456789" rtl="0" eaLnBrk="1" latinLnBrk="0" hangingPunct="1">
        <a:defRPr sz="1798" kern="1200">
          <a:solidFill>
            <a:schemeClr val="tx1"/>
          </a:solidFill>
          <a:latin typeface="+mn-lt"/>
          <a:ea typeface="+mn-ea"/>
          <a:cs typeface="+mn-cs"/>
        </a:defRPr>
      </a:lvl6pPr>
      <a:lvl7pPr marL="2740731" algn="l" defTabSz="456789" rtl="0" eaLnBrk="1" latinLnBrk="0" hangingPunct="1">
        <a:defRPr sz="1798" kern="1200">
          <a:solidFill>
            <a:schemeClr val="tx1"/>
          </a:solidFill>
          <a:latin typeface="+mn-lt"/>
          <a:ea typeface="+mn-ea"/>
          <a:cs typeface="+mn-cs"/>
        </a:defRPr>
      </a:lvl7pPr>
      <a:lvl8pPr marL="3197520" algn="l" defTabSz="456789" rtl="0" eaLnBrk="1" latinLnBrk="0" hangingPunct="1">
        <a:defRPr sz="1798" kern="1200">
          <a:solidFill>
            <a:schemeClr val="tx1"/>
          </a:solidFill>
          <a:latin typeface="+mn-lt"/>
          <a:ea typeface="+mn-ea"/>
          <a:cs typeface="+mn-cs"/>
        </a:defRPr>
      </a:lvl8pPr>
      <a:lvl9pPr marL="3654308" algn="l" defTabSz="456789" rtl="0" eaLnBrk="1" latinLnBrk="0" hangingPunct="1">
        <a:defRPr sz="1798" kern="1200">
          <a:solidFill>
            <a:schemeClr val="tx1"/>
          </a:solidFill>
          <a:latin typeface="+mn-lt"/>
          <a:ea typeface="+mn-ea"/>
          <a:cs typeface="+mn-cs"/>
        </a:defRPr>
      </a:lvl9pPr>
    </p:otherStyle>
  </p:txStyles>
  <p:extLst>
    <p:ext uri="{27BBF7A9-308A-43DC-89C8-2F10F3537804}">
      <p15:sldGuideLst xmlns:p15="http://schemas.microsoft.com/office/powerpoint/2012/main">
        <p15:guide id="5" pos="5488">
          <p15:clr>
            <a:srgbClr val="F26B43"/>
          </p15:clr>
        </p15:guide>
        <p15:guide id="6" pos="272">
          <p15:clr>
            <a:srgbClr val="F26B43"/>
          </p15:clr>
        </p15:guide>
        <p15:guide id="7" orient="horz" pos="215">
          <p15:clr>
            <a:srgbClr val="F26B43"/>
          </p15:clr>
        </p15:guide>
        <p15:guide id="8" orient="horz" pos="2846">
          <p15:clr>
            <a:srgbClr val="F26B43"/>
          </p15:clr>
        </p15:guide>
        <p15:guide id="9" pos="5080">
          <p15:clr>
            <a:srgbClr val="F26B43"/>
          </p15:clr>
        </p15:guide>
        <p15:guide id="11" orient="horz" pos="664">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0.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2.xml"/><Relationship Id="rId1" Type="http://schemas.openxmlformats.org/officeDocument/2006/relationships/tags" Target="../tags/tag32.xml"/><Relationship Id="rId4" Type="http://schemas.openxmlformats.org/officeDocument/2006/relationships/image" Target="../media/image43.emf"/></Relationships>
</file>

<file path=ppt/slides/_rels/slide11.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5.xml"/><Relationship Id="rId1" Type="http://schemas.openxmlformats.org/officeDocument/2006/relationships/tags" Target="../tags/tag33.xml"/><Relationship Id="rId4" Type="http://schemas.openxmlformats.org/officeDocument/2006/relationships/image" Target="../media/image43.em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xml"/><Relationship Id="rId1" Type="http://schemas.openxmlformats.org/officeDocument/2006/relationships/slideLayout" Target="../slideLayouts/slideLayout24.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8" Type="http://schemas.openxmlformats.org/officeDocument/2006/relationships/image" Target="../media/image42.sv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2.xml"/><Relationship Id="rId1" Type="http://schemas.openxmlformats.org/officeDocument/2006/relationships/slideLayout" Target="../slideLayouts/slideLayout23.xml"/><Relationship Id="rId6" Type="http://schemas.openxmlformats.org/officeDocument/2006/relationships/image" Target="../media/image40.svg"/><Relationship Id="rId5" Type="http://schemas.openxmlformats.org/officeDocument/2006/relationships/image" Target="../media/image39.png"/><Relationship Id="rId4" Type="http://schemas.openxmlformats.org/officeDocument/2006/relationships/image" Target="../media/image38.sv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24F3F0F-C39B-CC02-9B5F-336CBBAFCF59}"/>
              </a:ext>
            </a:extLst>
          </p:cNvPr>
          <p:cNvSpPr txBox="1">
            <a:spLocks/>
          </p:cNvSpPr>
          <p:nvPr/>
        </p:nvSpPr>
        <p:spPr bwMode="gray">
          <a:xfrm>
            <a:off x="683705" y="2336045"/>
            <a:ext cx="7166067" cy="1070488"/>
          </a:xfrm>
          <a:prstGeom prst="rect">
            <a:avLst/>
          </a:prstGeom>
        </p:spPr>
        <p:txBody>
          <a:bodyPr vert="horz" lIns="0" tIns="0" rIns="0" bIns="0" rtlCol="0" anchor="t" anchorCtr="0">
            <a:noAutofit/>
          </a:bodyPr>
          <a:lstStyle>
            <a:lvl1pPr marL="0" algn="l" defTabSz="456789" rtl="0" eaLnBrk="1" latinLnBrk="0" hangingPunct="1">
              <a:spcBef>
                <a:spcPct val="0"/>
              </a:spcBef>
              <a:buNone/>
              <a:defRPr lang="en-US" sz="4000" b="1" kern="1200" dirty="0">
                <a:solidFill>
                  <a:schemeClr val="bg1"/>
                </a:solidFill>
                <a:latin typeface="Noto Serif" panose="020B0502040504020204" pitchFamily="34" charset="0"/>
                <a:ea typeface="Noto Sans" panose="020B0502040504020204" pitchFamily="34"/>
                <a:cs typeface="Noto Sans" panose="020B0502040504020204" pitchFamily="34"/>
              </a:defRPr>
            </a:lvl1pPr>
          </a:lstStyle>
          <a:p>
            <a:pPr marL="0" marR="0" lvl="0" indent="0" algn="l" defTabSz="456789" rtl="0" eaLnBrk="1" fontAlgn="auto" latinLnBrk="0" hangingPunct="1">
              <a:lnSpc>
                <a:spcPct val="100000"/>
              </a:lnSpc>
              <a:spcBef>
                <a:spcPct val="0"/>
              </a:spcBef>
              <a:spcAft>
                <a:spcPts val="0"/>
              </a:spcAft>
              <a:buClrTx/>
              <a:buSzTx/>
              <a:buFontTx/>
              <a:buNone/>
              <a:tabLst/>
              <a:defRPr/>
            </a:pPr>
            <a:r>
              <a:rPr kumimoji="0" lang="en-US" sz="4000" b="1" i="0" u="none" strike="noStrike" kern="1200" cap="none" spc="0" normalizeH="0" baseline="0" noProof="0" dirty="0" err="1">
                <a:ln>
                  <a:noFill/>
                </a:ln>
                <a:solidFill>
                  <a:srgbClr val="FFFFFF"/>
                </a:solidFill>
                <a:effectLst/>
                <a:uLnTx/>
                <a:uFillTx/>
                <a:latin typeface="Noto Serif" panose="020B0502040504020204" pitchFamily="34" charset="0"/>
              </a:rPr>
              <a:t>StartInvest</a:t>
            </a:r>
            <a:endParaRPr lang="en-US" dirty="0">
              <a:solidFill>
                <a:srgbClr val="FFFFFF"/>
              </a:solidFill>
            </a:endParaRPr>
          </a:p>
          <a:p>
            <a:pPr marL="0" marR="0" lvl="0" indent="0" algn="l" defTabSz="456789" rtl="0" eaLnBrk="1" fontAlgn="auto" latinLnBrk="0" hangingPunct="1">
              <a:lnSpc>
                <a:spcPct val="100000"/>
              </a:lnSpc>
              <a:spcBef>
                <a:spcPct val="0"/>
              </a:spcBef>
              <a:spcAft>
                <a:spcPts val="0"/>
              </a:spcAft>
              <a:buClrTx/>
              <a:buSzTx/>
              <a:buFontTx/>
              <a:buNone/>
              <a:tabLst/>
              <a:defRPr/>
            </a:pPr>
            <a:endParaRPr lang="en-US" dirty="0">
              <a:solidFill>
                <a:srgbClr val="FFFFFF"/>
              </a:solidFill>
            </a:endParaRPr>
          </a:p>
        </p:txBody>
      </p:sp>
      <p:sp>
        <p:nvSpPr>
          <p:cNvPr id="5" name="TextBox 5">
            <a:extLst>
              <a:ext uri="{FF2B5EF4-FFF2-40B4-BE49-F238E27FC236}">
                <a16:creationId xmlns:a16="http://schemas.microsoft.com/office/drawing/2014/main" id="{0F95DF56-9C59-3126-2D58-8897B3693F09}"/>
              </a:ext>
            </a:extLst>
          </p:cNvPr>
          <p:cNvSpPr txBox="1"/>
          <p:nvPr/>
        </p:nvSpPr>
        <p:spPr>
          <a:xfrm>
            <a:off x="683705" y="3031724"/>
            <a:ext cx="4572000" cy="332527"/>
          </a:xfrm>
          <a:prstGeom prst="rect">
            <a:avLst/>
          </a:prstGeom>
          <a:noFill/>
        </p:spPr>
        <p:txBody>
          <a:bodyPr wrap="square">
            <a:spAutoFit/>
          </a:bodyPr>
          <a:lstStyle/>
          <a:p>
            <a:pPr marL="0" marR="0" lvl="0" indent="0" algn="l" defTabSz="914400" rtl="0" eaLnBrk="1" fontAlgn="auto" latinLnBrk="0" hangingPunct="1">
              <a:lnSpc>
                <a:spcPct val="120000"/>
              </a:lnSpc>
              <a:spcBef>
                <a:spcPct val="20000"/>
              </a:spcBef>
              <a:spcAft>
                <a:spcPts val="0"/>
              </a:spcAft>
              <a:buClrTx/>
              <a:buSzTx/>
              <a:buFontTx/>
              <a:buNone/>
              <a:tabLst/>
              <a:defRPr/>
            </a:pPr>
            <a:r>
              <a:rPr kumimoji="0" lang="en-US" sz="1399" b="0" i="0" u="none" strike="noStrike" kern="1200" cap="none" spc="0" normalizeH="0" baseline="0" noProof="0" dirty="0">
                <a:ln>
                  <a:noFill/>
                </a:ln>
                <a:solidFill>
                  <a:srgbClr val="FFFFFF"/>
                </a:solidFill>
                <a:effectLst/>
                <a:uLnTx/>
                <a:uFillTx/>
                <a:latin typeface="Noto Sans" panose="020B0502040504020204" pitchFamily="34"/>
              </a:rPr>
              <a:t>A “Klaus Klaus Klaus”-Solution to Financial Illiteracy</a:t>
            </a:r>
          </a:p>
        </p:txBody>
      </p:sp>
    </p:spTree>
    <p:extLst>
      <p:ext uri="{BB962C8B-B14F-4D97-AF65-F5344CB8AC3E}">
        <p14:creationId xmlns:p14="http://schemas.microsoft.com/office/powerpoint/2010/main" val="14911720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CA4AAD01-36C0-DE11-61AF-04B155F95450}"/>
              </a:ext>
            </a:extLst>
          </p:cNvPr>
          <p:cNvGraphicFramePr>
            <a:graphicFrameLocks noChangeAspect="1"/>
          </p:cNvGraphicFramePr>
          <p:nvPr>
            <p:custDataLst>
              <p:tags r:id="rId1"/>
            </p:custDataLst>
            <p:extLst>
              <p:ext uri="{D42A27DB-BD31-4B8C-83A1-F6EECF244321}">
                <p14:modId xmlns:p14="http://schemas.microsoft.com/office/powerpoint/2010/main" val="137162575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3" name="Rectangle 22">
            <a:extLst>
              <a:ext uri="{FF2B5EF4-FFF2-40B4-BE49-F238E27FC236}">
                <a16:creationId xmlns:a16="http://schemas.microsoft.com/office/drawing/2014/main" id="{21513D29-6B87-E629-CB48-D29A7AB2A3D5}"/>
              </a:ext>
            </a:extLst>
          </p:cNvPr>
          <p:cNvSpPr/>
          <p:nvPr/>
        </p:nvSpPr>
        <p:spPr>
          <a:xfrm>
            <a:off x="-1" y="1463040"/>
            <a:ext cx="9144001" cy="3073791"/>
          </a:xfrm>
          <a:prstGeom prst="rect">
            <a:avLst/>
          </a:prstGeom>
          <a:solidFill>
            <a:schemeClr val="accent5">
              <a:alpha val="18824"/>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endParaRPr lang="en-GB" dirty="0">
              <a:latin typeface="Noto Sans" panose="020B0502040504020204" pitchFamily="34" charset="0"/>
              <a:ea typeface="Noto Sans" panose="020B0502040504020204" pitchFamily="34" charset="0"/>
            </a:endParaRPr>
          </a:p>
        </p:txBody>
      </p:sp>
      <p:cxnSp>
        <p:nvCxnSpPr>
          <p:cNvPr id="24" name="Straight Connector 23">
            <a:extLst>
              <a:ext uri="{FF2B5EF4-FFF2-40B4-BE49-F238E27FC236}">
                <a16:creationId xmlns:a16="http://schemas.microsoft.com/office/drawing/2014/main" id="{4245CDFF-B189-D704-AFE4-BCA409526304}"/>
              </a:ext>
            </a:extLst>
          </p:cNvPr>
          <p:cNvCxnSpPr>
            <a:cxnSpLocks/>
            <a:endCxn id="23" idx="2"/>
          </p:cNvCxnSpPr>
          <p:nvPr/>
        </p:nvCxnSpPr>
        <p:spPr>
          <a:xfrm>
            <a:off x="4572000" y="1463040"/>
            <a:ext cx="0" cy="3073791"/>
          </a:xfrm>
          <a:prstGeom prst="line">
            <a:avLst/>
          </a:prstGeom>
          <a:ln w="38100">
            <a:solidFill>
              <a:schemeClr val="bg1"/>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267F18EC-510B-C9D0-3AA7-C1DAA85DF357}"/>
              </a:ext>
            </a:extLst>
          </p:cNvPr>
          <p:cNvSpPr txBox="1"/>
          <p:nvPr/>
        </p:nvSpPr>
        <p:spPr>
          <a:xfrm>
            <a:off x="714659" y="2306343"/>
            <a:ext cx="3533782" cy="1415772"/>
          </a:xfrm>
          <a:prstGeom prst="rect">
            <a:avLst/>
          </a:prstGeom>
          <a:noFill/>
        </p:spPr>
        <p:txBody>
          <a:bodyPr wrap="square" lIns="0" tIns="0" rIns="0" bIns="0" rtlCol="0">
            <a:spAutoFit/>
          </a:bodyPr>
          <a:lstStyle/>
          <a:p>
            <a:r>
              <a:rPr lang="en-GB" sz="2000" b="1" dirty="0">
                <a:solidFill>
                  <a:schemeClr val="bg1"/>
                </a:solidFill>
                <a:latin typeface="Noto Sans" panose="020B0502040504020204" pitchFamily="34" charset="0"/>
              </a:rPr>
              <a:t>Access to financial data and insights</a:t>
            </a:r>
          </a:p>
          <a:p>
            <a:endParaRPr lang="en-GB" sz="2000" b="1" dirty="0">
              <a:solidFill>
                <a:schemeClr val="bg1"/>
              </a:solidFill>
              <a:latin typeface="Noto Sans" panose="020B0502040504020204" pitchFamily="34" charset="0"/>
            </a:endParaRPr>
          </a:p>
          <a:p>
            <a:r>
              <a:rPr lang="en-GB" sz="1600" b="1" dirty="0">
                <a:solidFill>
                  <a:schemeClr val="bg1"/>
                </a:solidFill>
                <a:latin typeface="Noto Sans" panose="020B0502040504020204" pitchFamily="34" charset="0"/>
              </a:rPr>
              <a:t>Often limited </a:t>
            </a:r>
            <a:r>
              <a:rPr lang="en-GB" sz="1600" dirty="0">
                <a:solidFill>
                  <a:schemeClr val="bg1"/>
                </a:solidFill>
                <a:latin typeface="Noto Sans" panose="020B0502040504020204" pitchFamily="34" charset="0"/>
              </a:rPr>
              <a:t>and </a:t>
            </a:r>
            <a:r>
              <a:rPr lang="en-GB" sz="1600" b="1" dirty="0">
                <a:solidFill>
                  <a:schemeClr val="bg1"/>
                </a:solidFill>
                <a:latin typeface="Noto Sans" panose="020B0502040504020204" pitchFamily="34" charset="0"/>
              </a:rPr>
              <a:t>presented </a:t>
            </a:r>
            <a:r>
              <a:rPr lang="en-GB" sz="1600" dirty="0">
                <a:solidFill>
                  <a:schemeClr val="bg1"/>
                </a:solidFill>
                <a:latin typeface="Noto Sans" panose="020B0502040504020204" pitchFamily="34" charset="0"/>
              </a:rPr>
              <a:t>in ways that are </a:t>
            </a:r>
            <a:r>
              <a:rPr lang="en-GB" sz="1600" b="1" dirty="0">
                <a:solidFill>
                  <a:schemeClr val="bg1"/>
                </a:solidFill>
                <a:latin typeface="Noto Sans" panose="020B0502040504020204" pitchFamily="34" charset="0"/>
              </a:rPr>
              <a:t>difficult to interpret</a:t>
            </a:r>
            <a:endParaRPr lang="en-GB" sz="1600" dirty="0">
              <a:solidFill>
                <a:schemeClr val="bg1"/>
              </a:solidFill>
              <a:latin typeface="Noto Sans" panose="020B0502040504020204" pitchFamily="34" charset="0"/>
            </a:endParaRPr>
          </a:p>
        </p:txBody>
      </p:sp>
      <p:sp>
        <p:nvSpPr>
          <p:cNvPr id="14" name="TextBox 13">
            <a:extLst>
              <a:ext uri="{FF2B5EF4-FFF2-40B4-BE49-F238E27FC236}">
                <a16:creationId xmlns:a16="http://schemas.microsoft.com/office/drawing/2014/main" id="{3DB8C491-3A9A-6221-E4F7-F496FB36A98F}"/>
              </a:ext>
            </a:extLst>
          </p:cNvPr>
          <p:cNvSpPr txBox="1"/>
          <p:nvPr/>
        </p:nvSpPr>
        <p:spPr>
          <a:xfrm>
            <a:off x="738200" y="1608709"/>
            <a:ext cx="3995225" cy="492443"/>
          </a:xfrm>
          <a:prstGeom prst="rect">
            <a:avLst/>
          </a:prstGeom>
          <a:noFill/>
        </p:spPr>
        <p:txBody>
          <a:bodyPr wrap="square" lIns="0" tIns="0" rIns="0" bIns="0" rtlCol="0">
            <a:spAutoFit/>
          </a:bodyPr>
          <a:lstStyle/>
          <a:p>
            <a:r>
              <a:rPr lang="en-GB" sz="3200" b="1" dirty="0">
                <a:solidFill>
                  <a:schemeClr val="bg1"/>
                </a:solidFill>
                <a:latin typeface="Noto Sans" panose="020B0502040504020204" pitchFamily="34" charset="0"/>
              </a:rPr>
              <a:t>The problem</a:t>
            </a:r>
          </a:p>
        </p:txBody>
      </p:sp>
      <p:sp>
        <p:nvSpPr>
          <p:cNvPr id="15" name="TextBox 14">
            <a:extLst>
              <a:ext uri="{FF2B5EF4-FFF2-40B4-BE49-F238E27FC236}">
                <a16:creationId xmlns:a16="http://schemas.microsoft.com/office/drawing/2014/main" id="{05849AB5-A32A-D3ED-5F30-77BDD3F89799}"/>
              </a:ext>
            </a:extLst>
          </p:cNvPr>
          <p:cNvSpPr txBox="1"/>
          <p:nvPr/>
        </p:nvSpPr>
        <p:spPr>
          <a:xfrm>
            <a:off x="4853350" y="2306343"/>
            <a:ext cx="3833446" cy="2585323"/>
          </a:xfrm>
          <a:prstGeom prst="rect">
            <a:avLst/>
          </a:prstGeom>
          <a:noFill/>
        </p:spPr>
        <p:txBody>
          <a:bodyPr wrap="square" lIns="0" tIns="0" rIns="0" bIns="0" rtlCol="0">
            <a:spAutoFit/>
          </a:bodyPr>
          <a:lstStyle/>
          <a:p>
            <a:pPr algn="r"/>
            <a:r>
              <a:rPr lang="en-GB" sz="2000" b="1" dirty="0">
                <a:solidFill>
                  <a:schemeClr val="bg1"/>
                </a:solidFill>
                <a:latin typeface="Noto Sans" panose="020B0502040504020204" pitchFamily="34" charset="0"/>
              </a:rPr>
              <a:t>Users begin with  with </a:t>
            </a:r>
          </a:p>
          <a:p>
            <a:pPr algn="r"/>
            <a:endParaRPr lang="en-GB" sz="2000" b="1" dirty="0">
              <a:solidFill>
                <a:schemeClr val="bg1"/>
              </a:solidFill>
              <a:latin typeface="Noto Sans" panose="020B0502040504020204" pitchFamily="34" charset="0"/>
            </a:endParaRPr>
          </a:p>
          <a:p>
            <a:pPr algn="r"/>
            <a:r>
              <a:rPr lang="en-GB" sz="2000" b="1" dirty="0">
                <a:solidFill>
                  <a:schemeClr val="bg1"/>
                </a:solidFill>
                <a:latin typeface="Noto Sans" panose="020B0502040504020204" pitchFamily="34" charset="0"/>
              </a:rPr>
              <a:t>New information is only gradually unlocked </a:t>
            </a:r>
          </a:p>
          <a:p>
            <a:pPr algn="r"/>
            <a:endParaRPr lang="en-GB" sz="2000" dirty="0">
              <a:solidFill>
                <a:schemeClr val="bg1"/>
              </a:solidFill>
              <a:latin typeface="Noto Sans" panose="020B0502040504020204" pitchFamily="34" charset="0"/>
            </a:endParaRPr>
          </a:p>
          <a:p>
            <a:pPr algn="r"/>
            <a:endParaRPr lang="en-GB" sz="2000" dirty="0">
              <a:solidFill>
                <a:schemeClr val="bg1"/>
              </a:solidFill>
              <a:latin typeface="Noto Sans" panose="020B0502040504020204" pitchFamily="34" charset="0"/>
            </a:endParaRPr>
          </a:p>
          <a:p>
            <a:pPr algn="r"/>
            <a:r>
              <a:rPr lang="en-GB" sz="1600" dirty="0">
                <a:solidFill>
                  <a:schemeClr val="bg1"/>
                </a:solidFill>
                <a:latin typeface="Noto Sans" panose="020B0502040504020204" pitchFamily="34" charset="0"/>
              </a:rPr>
              <a:t>Find ways to make financial data sets </a:t>
            </a:r>
            <a:r>
              <a:rPr lang="en-GB" sz="1600" b="1" dirty="0">
                <a:solidFill>
                  <a:schemeClr val="bg1"/>
                </a:solidFill>
                <a:latin typeface="Noto Sans" panose="020B0502040504020204" pitchFamily="34" charset="0"/>
              </a:rPr>
              <a:t>easier to interpret, interact, understand, visualize</a:t>
            </a:r>
          </a:p>
        </p:txBody>
      </p:sp>
      <p:sp>
        <p:nvSpPr>
          <p:cNvPr id="16" name="TextBox 15">
            <a:extLst>
              <a:ext uri="{FF2B5EF4-FFF2-40B4-BE49-F238E27FC236}">
                <a16:creationId xmlns:a16="http://schemas.microsoft.com/office/drawing/2014/main" id="{E0B24FD9-6836-BEA6-0BBC-CEAE201EF4FB}"/>
              </a:ext>
            </a:extLst>
          </p:cNvPr>
          <p:cNvSpPr txBox="1"/>
          <p:nvPr/>
        </p:nvSpPr>
        <p:spPr>
          <a:xfrm>
            <a:off x="4538144" y="1608709"/>
            <a:ext cx="3995225" cy="492443"/>
          </a:xfrm>
          <a:prstGeom prst="rect">
            <a:avLst/>
          </a:prstGeom>
          <a:noFill/>
        </p:spPr>
        <p:txBody>
          <a:bodyPr wrap="square" lIns="0" tIns="0" rIns="0" bIns="0" rtlCol="0">
            <a:spAutoFit/>
          </a:bodyPr>
          <a:lstStyle/>
          <a:p>
            <a:pPr algn="r"/>
            <a:r>
              <a:rPr lang="en-GB" sz="3200" b="1" dirty="0">
                <a:solidFill>
                  <a:schemeClr val="bg1"/>
                </a:solidFill>
                <a:latin typeface="Noto Sans" panose="020B0502040504020204" pitchFamily="34" charset="0"/>
              </a:rPr>
              <a:t>Our challenge</a:t>
            </a:r>
          </a:p>
        </p:txBody>
      </p:sp>
      <p:sp>
        <p:nvSpPr>
          <p:cNvPr id="37" name="Freeform 162">
            <a:extLst>
              <a:ext uri="{FF2B5EF4-FFF2-40B4-BE49-F238E27FC236}">
                <a16:creationId xmlns:a16="http://schemas.microsoft.com/office/drawing/2014/main" id="{3F7CC468-6673-6CF9-DBC2-9D275DE8C6EB}"/>
              </a:ext>
            </a:extLst>
          </p:cNvPr>
          <p:cNvSpPr>
            <a:spLocks noEditPoints="1"/>
          </p:cNvSpPr>
          <p:nvPr/>
        </p:nvSpPr>
        <p:spPr bwMode="gray">
          <a:xfrm>
            <a:off x="167971" y="1681519"/>
            <a:ext cx="378716" cy="346823"/>
          </a:xfrm>
          <a:custGeom>
            <a:avLst/>
            <a:gdLst>
              <a:gd name="T0" fmla="*/ 1308 w 1483"/>
              <a:gd name="T1" fmla="*/ 201 h 1358"/>
              <a:gd name="T2" fmla="*/ 747 w 1483"/>
              <a:gd name="T3" fmla="*/ 136 h 1358"/>
              <a:gd name="T4" fmla="*/ 402 w 1483"/>
              <a:gd name="T5" fmla="*/ 175 h 1358"/>
              <a:gd name="T6" fmla="*/ 174 w 1483"/>
              <a:gd name="T7" fmla="*/ 801 h 1358"/>
              <a:gd name="T8" fmla="*/ 175 w 1483"/>
              <a:gd name="T9" fmla="*/ 1151 h 1358"/>
              <a:gd name="T10" fmla="*/ 873 w 1483"/>
              <a:gd name="T11" fmla="*/ 1200 h 1358"/>
              <a:gd name="T12" fmla="*/ 1222 w 1483"/>
              <a:gd name="T13" fmla="*/ 1183 h 1358"/>
              <a:gd name="T14" fmla="*/ 1349 w 1483"/>
              <a:gd name="T15" fmla="*/ 546 h 1358"/>
              <a:gd name="T16" fmla="*/ 1047 w 1483"/>
              <a:gd name="T17" fmla="*/ 1008 h 1358"/>
              <a:gd name="T18" fmla="*/ 932 w 1483"/>
              <a:gd name="T19" fmla="*/ 843 h 1358"/>
              <a:gd name="T20" fmla="*/ 1001 w 1483"/>
              <a:gd name="T21" fmla="*/ 602 h 1358"/>
              <a:gd name="T22" fmla="*/ 1262 w 1483"/>
              <a:gd name="T23" fmla="*/ 545 h 1358"/>
              <a:gd name="T24" fmla="*/ 1047 w 1483"/>
              <a:gd name="T25" fmla="*/ 1008 h 1358"/>
              <a:gd name="T26" fmla="*/ 593 w 1483"/>
              <a:gd name="T27" fmla="*/ 720 h 1358"/>
              <a:gd name="T28" fmla="*/ 258 w 1483"/>
              <a:gd name="T29" fmla="*/ 823 h 1358"/>
              <a:gd name="T30" fmla="*/ 577 w 1483"/>
              <a:gd name="T31" fmla="*/ 350 h 1358"/>
              <a:gd name="T32" fmla="*/ 689 w 1483"/>
              <a:gd name="T33" fmla="*/ 495 h 1358"/>
              <a:gd name="T34" fmla="*/ 801 w 1483"/>
              <a:gd name="T35" fmla="*/ 576 h 1358"/>
              <a:gd name="T36" fmla="*/ 801 w 1483"/>
              <a:gd name="T37" fmla="*/ 775 h 1358"/>
              <a:gd name="T38" fmla="*/ 801 w 1483"/>
              <a:gd name="T39" fmla="*/ 576 h 1358"/>
              <a:gd name="T40" fmla="*/ 1370 w 1483"/>
              <a:gd name="T41" fmla="*/ 376 h 1358"/>
              <a:gd name="T42" fmla="*/ 1247 w 1483"/>
              <a:gd name="T43" fmla="*/ 376 h 1358"/>
              <a:gd name="T44" fmla="*/ 1143 w 1483"/>
              <a:gd name="T45" fmla="*/ 434 h 1358"/>
              <a:gd name="T46" fmla="*/ 801 w 1483"/>
              <a:gd name="T47" fmla="*/ 463 h 1358"/>
              <a:gd name="T48" fmla="*/ 685 w 1483"/>
              <a:gd name="T49" fmla="*/ 313 h 1358"/>
              <a:gd name="T50" fmla="*/ 1136 w 1483"/>
              <a:gd name="T51" fmla="*/ 347 h 1358"/>
              <a:gd name="T52" fmla="*/ 1143 w 1483"/>
              <a:gd name="T53" fmla="*/ 434 h 1358"/>
              <a:gd name="T54" fmla="*/ 638 w 1483"/>
              <a:gd name="T55" fmla="*/ 175 h 1358"/>
              <a:gd name="T56" fmla="*/ 515 w 1483"/>
              <a:gd name="T57" fmla="*/ 175 h 1358"/>
              <a:gd name="T58" fmla="*/ 175 w 1483"/>
              <a:gd name="T59" fmla="*/ 1038 h 1358"/>
              <a:gd name="T60" fmla="*/ 175 w 1483"/>
              <a:gd name="T61" fmla="*/ 915 h 1358"/>
              <a:gd name="T62" fmla="*/ 175 w 1483"/>
              <a:gd name="T63" fmla="*/ 1038 h 1358"/>
              <a:gd name="T64" fmla="*/ 627 w 1483"/>
              <a:gd name="T65" fmla="*/ 797 h 1358"/>
              <a:gd name="T66" fmla="*/ 857 w 1483"/>
              <a:gd name="T67" fmla="*/ 881 h 1358"/>
              <a:gd name="T68" fmla="*/ 885 w 1483"/>
              <a:gd name="T69" fmla="*/ 1116 h 1358"/>
              <a:gd name="T70" fmla="*/ 350 w 1483"/>
              <a:gd name="T71" fmla="*/ 976 h 1358"/>
              <a:gd name="T72" fmla="*/ 1047 w 1483"/>
              <a:gd name="T73" fmla="*/ 1244 h 1358"/>
              <a:gd name="T74" fmla="*/ 1047 w 1483"/>
              <a:gd name="T75" fmla="*/ 1121 h 1358"/>
              <a:gd name="T76" fmla="*/ 1047 w 1483"/>
              <a:gd name="T77" fmla="*/ 1244 h 1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483" h="1358">
                <a:moveTo>
                  <a:pt x="1483" y="376"/>
                </a:moveTo>
                <a:cubicBezTo>
                  <a:pt x="1483" y="280"/>
                  <a:pt x="1405" y="201"/>
                  <a:pt x="1308" y="201"/>
                </a:cubicBezTo>
                <a:cubicBezTo>
                  <a:pt x="1252" y="201"/>
                  <a:pt x="1202" y="228"/>
                  <a:pt x="1170" y="270"/>
                </a:cubicBezTo>
                <a:cubicBezTo>
                  <a:pt x="747" y="136"/>
                  <a:pt x="747" y="136"/>
                  <a:pt x="747" y="136"/>
                </a:cubicBezTo>
                <a:cubicBezTo>
                  <a:pt x="730" y="58"/>
                  <a:pt x="660" y="0"/>
                  <a:pt x="577" y="0"/>
                </a:cubicBezTo>
                <a:cubicBezTo>
                  <a:pt x="480" y="0"/>
                  <a:pt x="402" y="78"/>
                  <a:pt x="402" y="175"/>
                </a:cubicBezTo>
                <a:cubicBezTo>
                  <a:pt x="402" y="222"/>
                  <a:pt x="421" y="265"/>
                  <a:pt x="452" y="297"/>
                </a:cubicBezTo>
                <a:cubicBezTo>
                  <a:pt x="174" y="801"/>
                  <a:pt x="174" y="801"/>
                  <a:pt x="174" y="801"/>
                </a:cubicBezTo>
                <a:cubicBezTo>
                  <a:pt x="78" y="802"/>
                  <a:pt x="0" y="880"/>
                  <a:pt x="0" y="976"/>
                </a:cubicBezTo>
                <a:cubicBezTo>
                  <a:pt x="0" y="1073"/>
                  <a:pt x="78" y="1151"/>
                  <a:pt x="175" y="1151"/>
                </a:cubicBezTo>
                <a:cubicBezTo>
                  <a:pt x="225" y="1151"/>
                  <a:pt x="270" y="1130"/>
                  <a:pt x="302" y="1096"/>
                </a:cubicBezTo>
                <a:cubicBezTo>
                  <a:pt x="873" y="1200"/>
                  <a:pt x="873" y="1200"/>
                  <a:pt x="873" y="1200"/>
                </a:cubicBezTo>
                <a:cubicBezTo>
                  <a:pt x="882" y="1288"/>
                  <a:pt x="957" y="1358"/>
                  <a:pt x="1047" y="1358"/>
                </a:cubicBezTo>
                <a:cubicBezTo>
                  <a:pt x="1144" y="1358"/>
                  <a:pt x="1222" y="1279"/>
                  <a:pt x="1222" y="1183"/>
                </a:cubicBezTo>
                <a:cubicBezTo>
                  <a:pt x="1222" y="1140"/>
                  <a:pt x="1207" y="1102"/>
                  <a:pt x="1182" y="1071"/>
                </a:cubicBezTo>
                <a:cubicBezTo>
                  <a:pt x="1349" y="546"/>
                  <a:pt x="1349" y="546"/>
                  <a:pt x="1349" y="546"/>
                </a:cubicBezTo>
                <a:cubicBezTo>
                  <a:pt x="1426" y="528"/>
                  <a:pt x="1483" y="459"/>
                  <a:pt x="1483" y="376"/>
                </a:cubicBezTo>
                <a:close/>
                <a:moveTo>
                  <a:pt x="1047" y="1008"/>
                </a:moveTo>
                <a:cubicBezTo>
                  <a:pt x="1038" y="1008"/>
                  <a:pt x="1028" y="1009"/>
                  <a:pt x="1019" y="1010"/>
                </a:cubicBezTo>
                <a:cubicBezTo>
                  <a:pt x="932" y="843"/>
                  <a:pt x="932" y="843"/>
                  <a:pt x="932" y="843"/>
                </a:cubicBezTo>
                <a:cubicBezTo>
                  <a:pt x="982" y="804"/>
                  <a:pt x="1014" y="744"/>
                  <a:pt x="1014" y="676"/>
                </a:cubicBezTo>
                <a:cubicBezTo>
                  <a:pt x="1014" y="650"/>
                  <a:pt x="1009" y="625"/>
                  <a:pt x="1001" y="602"/>
                </a:cubicBezTo>
                <a:cubicBezTo>
                  <a:pt x="1189" y="504"/>
                  <a:pt x="1189" y="504"/>
                  <a:pt x="1189" y="504"/>
                </a:cubicBezTo>
                <a:cubicBezTo>
                  <a:pt x="1209" y="523"/>
                  <a:pt x="1234" y="537"/>
                  <a:pt x="1262" y="545"/>
                </a:cubicBezTo>
                <a:cubicBezTo>
                  <a:pt x="1111" y="1020"/>
                  <a:pt x="1111" y="1020"/>
                  <a:pt x="1111" y="1020"/>
                </a:cubicBezTo>
                <a:cubicBezTo>
                  <a:pt x="1091" y="1012"/>
                  <a:pt x="1070" y="1008"/>
                  <a:pt x="1047" y="1008"/>
                </a:cubicBezTo>
                <a:close/>
                <a:moveTo>
                  <a:pt x="588" y="676"/>
                </a:moveTo>
                <a:cubicBezTo>
                  <a:pt x="588" y="691"/>
                  <a:pt x="590" y="706"/>
                  <a:pt x="593" y="720"/>
                </a:cubicBezTo>
                <a:cubicBezTo>
                  <a:pt x="309" y="864"/>
                  <a:pt x="309" y="864"/>
                  <a:pt x="309" y="864"/>
                </a:cubicBezTo>
                <a:cubicBezTo>
                  <a:pt x="295" y="847"/>
                  <a:pt x="277" y="833"/>
                  <a:pt x="258" y="823"/>
                </a:cubicBezTo>
                <a:cubicBezTo>
                  <a:pt x="523" y="341"/>
                  <a:pt x="523" y="341"/>
                  <a:pt x="523" y="341"/>
                </a:cubicBezTo>
                <a:cubicBezTo>
                  <a:pt x="540" y="347"/>
                  <a:pt x="558" y="350"/>
                  <a:pt x="577" y="350"/>
                </a:cubicBezTo>
                <a:cubicBezTo>
                  <a:pt x="587" y="350"/>
                  <a:pt x="598" y="349"/>
                  <a:pt x="608" y="347"/>
                </a:cubicBezTo>
                <a:cubicBezTo>
                  <a:pt x="689" y="495"/>
                  <a:pt x="689" y="495"/>
                  <a:pt x="689" y="495"/>
                </a:cubicBezTo>
                <a:cubicBezTo>
                  <a:pt x="629" y="532"/>
                  <a:pt x="588" y="599"/>
                  <a:pt x="588" y="676"/>
                </a:cubicBezTo>
                <a:close/>
                <a:moveTo>
                  <a:pt x="801" y="576"/>
                </a:moveTo>
                <a:cubicBezTo>
                  <a:pt x="856" y="576"/>
                  <a:pt x="900" y="621"/>
                  <a:pt x="900" y="676"/>
                </a:cubicBezTo>
                <a:cubicBezTo>
                  <a:pt x="900" y="730"/>
                  <a:pt x="856" y="775"/>
                  <a:pt x="801" y="775"/>
                </a:cubicBezTo>
                <a:cubicBezTo>
                  <a:pt x="746" y="775"/>
                  <a:pt x="702" y="730"/>
                  <a:pt x="702" y="676"/>
                </a:cubicBezTo>
                <a:cubicBezTo>
                  <a:pt x="702" y="621"/>
                  <a:pt x="746" y="576"/>
                  <a:pt x="801" y="576"/>
                </a:cubicBezTo>
                <a:close/>
                <a:moveTo>
                  <a:pt x="1308" y="315"/>
                </a:moveTo>
                <a:cubicBezTo>
                  <a:pt x="1342" y="315"/>
                  <a:pt x="1370" y="342"/>
                  <a:pt x="1370" y="376"/>
                </a:cubicBezTo>
                <a:cubicBezTo>
                  <a:pt x="1370" y="410"/>
                  <a:pt x="1342" y="438"/>
                  <a:pt x="1308" y="438"/>
                </a:cubicBezTo>
                <a:cubicBezTo>
                  <a:pt x="1274" y="438"/>
                  <a:pt x="1247" y="410"/>
                  <a:pt x="1247" y="376"/>
                </a:cubicBezTo>
                <a:cubicBezTo>
                  <a:pt x="1247" y="342"/>
                  <a:pt x="1274" y="315"/>
                  <a:pt x="1308" y="315"/>
                </a:cubicBezTo>
                <a:close/>
                <a:moveTo>
                  <a:pt x="1143" y="434"/>
                </a:moveTo>
                <a:cubicBezTo>
                  <a:pt x="957" y="531"/>
                  <a:pt x="957" y="531"/>
                  <a:pt x="957" y="531"/>
                </a:cubicBezTo>
                <a:cubicBezTo>
                  <a:pt x="918" y="489"/>
                  <a:pt x="862" y="463"/>
                  <a:pt x="801" y="463"/>
                </a:cubicBezTo>
                <a:cubicBezTo>
                  <a:pt x="790" y="463"/>
                  <a:pt x="779" y="464"/>
                  <a:pt x="769" y="465"/>
                </a:cubicBezTo>
                <a:cubicBezTo>
                  <a:pt x="685" y="313"/>
                  <a:pt x="685" y="313"/>
                  <a:pt x="685" y="313"/>
                </a:cubicBezTo>
                <a:cubicBezTo>
                  <a:pt x="713" y="290"/>
                  <a:pt x="735" y="259"/>
                  <a:pt x="745" y="223"/>
                </a:cubicBezTo>
                <a:cubicBezTo>
                  <a:pt x="1136" y="347"/>
                  <a:pt x="1136" y="347"/>
                  <a:pt x="1136" y="347"/>
                </a:cubicBezTo>
                <a:cubicBezTo>
                  <a:pt x="1134" y="357"/>
                  <a:pt x="1133" y="366"/>
                  <a:pt x="1133" y="376"/>
                </a:cubicBezTo>
                <a:cubicBezTo>
                  <a:pt x="1133" y="396"/>
                  <a:pt x="1137" y="416"/>
                  <a:pt x="1143" y="434"/>
                </a:cubicBezTo>
                <a:close/>
                <a:moveTo>
                  <a:pt x="577" y="113"/>
                </a:moveTo>
                <a:cubicBezTo>
                  <a:pt x="611" y="113"/>
                  <a:pt x="638" y="141"/>
                  <a:pt x="638" y="175"/>
                </a:cubicBezTo>
                <a:cubicBezTo>
                  <a:pt x="638" y="209"/>
                  <a:pt x="611" y="236"/>
                  <a:pt x="577" y="236"/>
                </a:cubicBezTo>
                <a:cubicBezTo>
                  <a:pt x="543" y="236"/>
                  <a:pt x="515" y="209"/>
                  <a:pt x="515" y="175"/>
                </a:cubicBezTo>
                <a:cubicBezTo>
                  <a:pt x="515" y="141"/>
                  <a:pt x="543" y="113"/>
                  <a:pt x="577" y="113"/>
                </a:cubicBezTo>
                <a:close/>
                <a:moveTo>
                  <a:pt x="175" y="1038"/>
                </a:moveTo>
                <a:cubicBezTo>
                  <a:pt x="141" y="1038"/>
                  <a:pt x="113" y="1010"/>
                  <a:pt x="113" y="976"/>
                </a:cubicBezTo>
                <a:cubicBezTo>
                  <a:pt x="113" y="942"/>
                  <a:pt x="141" y="915"/>
                  <a:pt x="175" y="915"/>
                </a:cubicBezTo>
                <a:cubicBezTo>
                  <a:pt x="209" y="915"/>
                  <a:pt x="236" y="942"/>
                  <a:pt x="236" y="976"/>
                </a:cubicBezTo>
                <a:cubicBezTo>
                  <a:pt x="236" y="1010"/>
                  <a:pt x="209" y="1038"/>
                  <a:pt x="175" y="1038"/>
                </a:cubicBezTo>
                <a:close/>
                <a:moveTo>
                  <a:pt x="346" y="939"/>
                </a:moveTo>
                <a:cubicBezTo>
                  <a:pt x="627" y="797"/>
                  <a:pt x="627" y="797"/>
                  <a:pt x="627" y="797"/>
                </a:cubicBezTo>
                <a:cubicBezTo>
                  <a:pt x="665" y="852"/>
                  <a:pt x="729" y="888"/>
                  <a:pt x="801" y="888"/>
                </a:cubicBezTo>
                <a:cubicBezTo>
                  <a:pt x="820" y="888"/>
                  <a:pt x="839" y="886"/>
                  <a:pt x="857" y="881"/>
                </a:cubicBezTo>
                <a:cubicBezTo>
                  <a:pt x="941" y="1044"/>
                  <a:pt x="941" y="1044"/>
                  <a:pt x="941" y="1044"/>
                </a:cubicBezTo>
                <a:cubicBezTo>
                  <a:pt x="917" y="1062"/>
                  <a:pt x="897" y="1087"/>
                  <a:pt x="885" y="1116"/>
                </a:cubicBezTo>
                <a:cubicBezTo>
                  <a:pt x="344" y="1018"/>
                  <a:pt x="344" y="1018"/>
                  <a:pt x="344" y="1018"/>
                </a:cubicBezTo>
                <a:cubicBezTo>
                  <a:pt x="348" y="1005"/>
                  <a:pt x="350" y="991"/>
                  <a:pt x="350" y="976"/>
                </a:cubicBezTo>
                <a:cubicBezTo>
                  <a:pt x="350" y="964"/>
                  <a:pt x="348" y="951"/>
                  <a:pt x="346" y="939"/>
                </a:cubicBezTo>
                <a:close/>
                <a:moveTo>
                  <a:pt x="1047" y="1244"/>
                </a:moveTo>
                <a:cubicBezTo>
                  <a:pt x="1013" y="1244"/>
                  <a:pt x="986" y="1217"/>
                  <a:pt x="986" y="1183"/>
                </a:cubicBezTo>
                <a:cubicBezTo>
                  <a:pt x="986" y="1149"/>
                  <a:pt x="1013" y="1121"/>
                  <a:pt x="1047" y="1121"/>
                </a:cubicBezTo>
                <a:cubicBezTo>
                  <a:pt x="1081" y="1121"/>
                  <a:pt x="1109" y="1149"/>
                  <a:pt x="1109" y="1183"/>
                </a:cubicBezTo>
                <a:cubicBezTo>
                  <a:pt x="1109" y="1217"/>
                  <a:pt x="1081" y="1244"/>
                  <a:pt x="1047" y="124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39" name="Group 218">
            <a:extLst>
              <a:ext uri="{FF2B5EF4-FFF2-40B4-BE49-F238E27FC236}">
                <a16:creationId xmlns:a16="http://schemas.microsoft.com/office/drawing/2014/main" id="{A0717DA3-E16F-CBC4-B7E7-E0CDFDFDADD5}"/>
              </a:ext>
            </a:extLst>
          </p:cNvPr>
          <p:cNvGrpSpPr>
            <a:grpSpLocks noChangeAspect="1"/>
          </p:cNvGrpSpPr>
          <p:nvPr/>
        </p:nvGrpSpPr>
        <p:grpSpPr bwMode="gray">
          <a:xfrm>
            <a:off x="8698683" y="1659926"/>
            <a:ext cx="272248" cy="390009"/>
            <a:chOff x="1623" y="-162"/>
            <a:chExt cx="2513" cy="3600"/>
          </a:xfrm>
          <a:solidFill>
            <a:schemeClr val="bg1"/>
          </a:solidFill>
        </p:grpSpPr>
        <p:sp>
          <p:nvSpPr>
            <p:cNvPr id="41" name="Freeform 220">
              <a:extLst>
                <a:ext uri="{FF2B5EF4-FFF2-40B4-BE49-F238E27FC236}">
                  <a16:creationId xmlns:a16="http://schemas.microsoft.com/office/drawing/2014/main" id="{224D5864-B15F-0F7B-1D97-E343D71F102D}"/>
                </a:ext>
              </a:extLst>
            </p:cNvPr>
            <p:cNvSpPr>
              <a:spLocks/>
            </p:cNvSpPr>
            <p:nvPr/>
          </p:nvSpPr>
          <p:spPr bwMode="gray">
            <a:xfrm>
              <a:off x="2268" y="731"/>
              <a:ext cx="1212" cy="2168"/>
            </a:xfrm>
            <a:custGeom>
              <a:avLst/>
              <a:gdLst>
                <a:gd name="T0" fmla="*/ 0 w 513"/>
                <a:gd name="T1" fmla="*/ 253 h 918"/>
                <a:gd name="T2" fmla="*/ 0 w 513"/>
                <a:gd name="T3" fmla="*/ 453 h 918"/>
                <a:gd name="T4" fmla="*/ 0 w 513"/>
                <a:gd name="T5" fmla="*/ 487 h 918"/>
                <a:gd name="T6" fmla="*/ 45 w 513"/>
                <a:gd name="T7" fmla="*/ 598 h 918"/>
                <a:gd name="T8" fmla="*/ 113 w 513"/>
                <a:gd name="T9" fmla="*/ 666 h 918"/>
                <a:gd name="T10" fmla="*/ 193 w 513"/>
                <a:gd name="T11" fmla="*/ 586 h 918"/>
                <a:gd name="T12" fmla="*/ 126 w 513"/>
                <a:gd name="T13" fmla="*/ 518 h 918"/>
                <a:gd name="T14" fmla="*/ 113 w 513"/>
                <a:gd name="T15" fmla="*/ 487 h 918"/>
                <a:gd name="T16" fmla="*/ 113 w 513"/>
                <a:gd name="T17" fmla="*/ 453 h 918"/>
                <a:gd name="T18" fmla="*/ 113 w 513"/>
                <a:gd name="T19" fmla="*/ 257 h 918"/>
                <a:gd name="T20" fmla="*/ 113 w 513"/>
                <a:gd name="T21" fmla="*/ 257 h 918"/>
                <a:gd name="T22" fmla="*/ 256 w 513"/>
                <a:gd name="T23" fmla="*/ 114 h 918"/>
                <a:gd name="T24" fmla="*/ 399 w 513"/>
                <a:gd name="T25" fmla="*/ 255 h 918"/>
                <a:gd name="T26" fmla="*/ 399 w 513"/>
                <a:gd name="T27" fmla="*/ 453 h 918"/>
                <a:gd name="T28" fmla="*/ 399 w 513"/>
                <a:gd name="T29" fmla="*/ 453 h 918"/>
                <a:gd name="T30" fmla="*/ 399 w 513"/>
                <a:gd name="T31" fmla="*/ 453 h 918"/>
                <a:gd name="T32" fmla="*/ 399 w 513"/>
                <a:gd name="T33" fmla="*/ 453 h 918"/>
                <a:gd name="T34" fmla="*/ 399 w 513"/>
                <a:gd name="T35" fmla="*/ 459 h 918"/>
                <a:gd name="T36" fmla="*/ 399 w 513"/>
                <a:gd name="T37" fmla="*/ 464 h 918"/>
                <a:gd name="T38" fmla="*/ 399 w 513"/>
                <a:gd name="T39" fmla="*/ 464 h 918"/>
                <a:gd name="T40" fmla="*/ 399 w 513"/>
                <a:gd name="T41" fmla="*/ 486 h 918"/>
                <a:gd name="T42" fmla="*/ 386 w 513"/>
                <a:gd name="T43" fmla="*/ 517 h 918"/>
                <a:gd name="T44" fmla="*/ 331 w 513"/>
                <a:gd name="T45" fmla="*/ 570 h 918"/>
                <a:gd name="T46" fmla="*/ 330 w 513"/>
                <a:gd name="T47" fmla="*/ 571 h 918"/>
                <a:gd name="T48" fmla="*/ 330 w 513"/>
                <a:gd name="T49" fmla="*/ 571 h 918"/>
                <a:gd name="T50" fmla="*/ 330 w 513"/>
                <a:gd name="T51" fmla="*/ 571 h 918"/>
                <a:gd name="T52" fmla="*/ 330 w 513"/>
                <a:gd name="T53" fmla="*/ 571 h 918"/>
                <a:gd name="T54" fmla="*/ 63 w 513"/>
                <a:gd name="T55" fmla="*/ 838 h 918"/>
                <a:gd name="T56" fmla="*/ 143 w 513"/>
                <a:gd name="T57" fmla="*/ 918 h 918"/>
                <a:gd name="T58" fmla="*/ 410 w 513"/>
                <a:gd name="T59" fmla="*/ 651 h 918"/>
                <a:gd name="T60" fmla="*/ 465 w 513"/>
                <a:gd name="T61" fmla="*/ 599 h 918"/>
                <a:gd name="T62" fmla="*/ 513 w 513"/>
                <a:gd name="T63" fmla="*/ 486 h 918"/>
                <a:gd name="T64" fmla="*/ 513 w 513"/>
                <a:gd name="T65" fmla="*/ 453 h 918"/>
                <a:gd name="T66" fmla="*/ 513 w 513"/>
                <a:gd name="T67" fmla="*/ 257 h 918"/>
                <a:gd name="T68" fmla="*/ 513 w 513"/>
                <a:gd name="T69" fmla="*/ 257 h 918"/>
                <a:gd name="T70" fmla="*/ 513 w 513"/>
                <a:gd name="T71" fmla="*/ 255 h 918"/>
                <a:gd name="T72" fmla="*/ 513 w 513"/>
                <a:gd name="T73" fmla="*/ 253 h 918"/>
                <a:gd name="T74" fmla="*/ 513 w 513"/>
                <a:gd name="T75" fmla="*/ 253 h 918"/>
                <a:gd name="T76" fmla="*/ 256 w 513"/>
                <a:gd name="T77" fmla="*/ 0 h 918"/>
                <a:gd name="T78" fmla="*/ 0 w 513"/>
                <a:gd name="T79" fmla="*/ 253 h 9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13" h="918">
                  <a:moveTo>
                    <a:pt x="0" y="253"/>
                  </a:moveTo>
                  <a:cubicBezTo>
                    <a:pt x="0" y="453"/>
                    <a:pt x="0" y="453"/>
                    <a:pt x="0" y="453"/>
                  </a:cubicBezTo>
                  <a:cubicBezTo>
                    <a:pt x="0" y="487"/>
                    <a:pt x="0" y="487"/>
                    <a:pt x="0" y="487"/>
                  </a:cubicBezTo>
                  <a:cubicBezTo>
                    <a:pt x="0" y="529"/>
                    <a:pt x="16" y="568"/>
                    <a:pt x="45" y="598"/>
                  </a:cubicBezTo>
                  <a:cubicBezTo>
                    <a:pt x="113" y="666"/>
                    <a:pt x="113" y="666"/>
                    <a:pt x="113" y="666"/>
                  </a:cubicBezTo>
                  <a:cubicBezTo>
                    <a:pt x="193" y="586"/>
                    <a:pt x="193" y="586"/>
                    <a:pt x="193" y="586"/>
                  </a:cubicBezTo>
                  <a:cubicBezTo>
                    <a:pt x="126" y="518"/>
                    <a:pt x="126" y="518"/>
                    <a:pt x="126" y="518"/>
                  </a:cubicBezTo>
                  <a:cubicBezTo>
                    <a:pt x="117" y="509"/>
                    <a:pt x="113" y="499"/>
                    <a:pt x="113" y="487"/>
                  </a:cubicBezTo>
                  <a:cubicBezTo>
                    <a:pt x="113" y="453"/>
                    <a:pt x="113" y="453"/>
                    <a:pt x="113" y="453"/>
                  </a:cubicBezTo>
                  <a:cubicBezTo>
                    <a:pt x="113" y="257"/>
                    <a:pt x="113" y="257"/>
                    <a:pt x="113" y="257"/>
                  </a:cubicBezTo>
                  <a:cubicBezTo>
                    <a:pt x="113" y="257"/>
                    <a:pt x="113" y="257"/>
                    <a:pt x="113" y="257"/>
                  </a:cubicBezTo>
                  <a:cubicBezTo>
                    <a:pt x="113" y="178"/>
                    <a:pt x="177" y="114"/>
                    <a:pt x="256" y="114"/>
                  </a:cubicBezTo>
                  <a:cubicBezTo>
                    <a:pt x="334" y="114"/>
                    <a:pt x="398" y="177"/>
                    <a:pt x="399" y="255"/>
                  </a:cubicBezTo>
                  <a:cubicBezTo>
                    <a:pt x="399" y="453"/>
                    <a:pt x="399" y="453"/>
                    <a:pt x="399" y="453"/>
                  </a:cubicBezTo>
                  <a:cubicBezTo>
                    <a:pt x="399" y="453"/>
                    <a:pt x="399" y="453"/>
                    <a:pt x="399" y="453"/>
                  </a:cubicBezTo>
                  <a:cubicBezTo>
                    <a:pt x="399" y="453"/>
                    <a:pt x="399" y="453"/>
                    <a:pt x="399" y="453"/>
                  </a:cubicBezTo>
                  <a:cubicBezTo>
                    <a:pt x="399" y="453"/>
                    <a:pt x="399" y="453"/>
                    <a:pt x="399" y="453"/>
                  </a:cubicBezTo>
                  <a:cubicBezTo>
                    <a:pt x="399" y="459"/>
                    <a:pt x="399" y="459"/>
                    <a:pt x="399" y="459"/>
                  </a:cubicBezTo>
                  <a:cubicBezTo>
                    <a:pt x="399" y="464"/>
                    <a:pt x="399" y="464"/>
                    <a:pt x="399" y="464"/>
                  </a:cubicBezTo>
                  <a:cubicBezTo>
                    <a:pt x="399" y="464"/>
                    <a:pt x="399" y="464"/>
                    <a:pt x="399" y="464"/>
                  </a:cubicBezTo>
                  <a:cubicBezTo>
                    <a:pt x="399" y="486"/>
                    <a:pt x="399" y="486"/>
                    <a:pt x="399" y="486"/>
                  </a:cubicBezTo>
                  <a:cubicBezTo>
                    <a:pt x="399" y="497"/>
                    <a:pt x="394" y="509"/>
                    <a:pt x="386" y="517"/>
                  </a:cubicBezTo>
                  <a:cubicBezTo>
                    <a:pt x="331" y="570"/>
                    <a:pt x="331" y="570"/>
                    <a:pt x="331" y="570"/>
                  </a:cubicBezTo>
                  <a:cubicBezTo>
                    <a:pt x="330" y="571"/>
                    <a:pt x="330" y="571"/>
                    <a:pt x="330" y="571"/>
                  </a:cubicBezTo>
                  <a:cubicBezTo>
                    <a:pt x="330" y="571"/>
                    <a:pt x="330" y="571"/>
                    <a:pt x="330" y="571"/>
                  </a:cubicBezTo>
                  <a:cubicBezTo>
                    <a:pt x="330" y="571"/>
                    <a:pt x="330" y="571"/>
                    <a:pt x="330" y="571"/>
                  </a:cubicBezTo>
                  <a:cubicBezTo>
                    <a:pt x="330" y="571"/>
                    <a:pt x="330" y="571"/>
                    <a:pt x="330" y="571"/>
                  </a:cubicBezTo>
                  <a:cubicBezTo>
                    <a:pt x="63" y="838"/>
                    <a:pt x="63" y="838"/>
                    <a:pt x="63" y="838"/>
                  </a:cubicBezTo>
                  <a:cubicBezTo>
                    <a:pt x="143" y="918"/>
                    <a:pt x="143" y="918"/>
                    <a:pt x="143" y="918"/>
                  </a:cubicBezTo>
                  <a:cubicBezTo>
                    <a:pt x="410" y="651"/>
                    <a:pt x="410" y="651"/>
                    <a:pt x="410" y="651"/>
                  </a:cubicBezTo>
                  <a:cubicBezTo>
                    <a:pt x="465" y="599"/>
                    <a:pt x="465" y="599"/>
                    <a:pt x="465" y="599"/>
                  </a:cubicBezTo>
                  <a:cubicBezTo>
                    <a:pt x="495" y="569"/>
                    <a:pt x="513" y="528"/>
                    <a:pt x="513" y="486"/>
                  </a:cubicBezTo>
                  <a:cubicBezTo>
                    <a:pt x="513" y="453"/>
                    <a:pt x="513" y="453"/>
                    <a:pt x="513" y="453"/>
                  </a:cubicBezTo>
                  <a:cubicBezTo>
                    <a:pt x="513" y="257"/>
                    <a:pt x="513" y="257"/>
                    <a:pt x="513" y="257"/>
                  </a:cubicBezTo>
                  <a:cubicBezTo>
                    <a:pt x="513" y="257"/>
                    <a:pt x="513" y="257"/>
                    <a:pt x="513" y="257"/>
                  </a:cubicBezTo>
                  <a:cubicBezTo>
                    <a:pt x="513" y="256"/>
                    <a:pt x="513" y="256"/>
                    <a:pt x="513" y="255"/>
                  </a:cubicBezTo>
                  <a:cubicBezTo>
                    <a:pt x="513" y="253"/>
                    <a:pt x="513" y="253"/>
                    <a:pt x="513" y="253"/>
                  </a:cubicBezTo>
                  <a:cubicBezTo>
                    <a:pt x="513" y="253"/>
                    <a:pt x="513" y="253"/>
                    <a:pt x="513" y="253"/>
                  </a:cubicBezTo>
                  <a:cubicBezTo>
                    <a:pt x="510" y="113"/>
                    <a:pt x="396" y="0"/>
                    <a:pt x="256" y="0"/>
                  </a:cubicBezTo>
                  <a:cubicBezTo>
                    <a:pt x="116" y="0"/>
                    <a:pt x="2" y="113"/>
                    <a:pt x="0" y="2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221">
              <a:extLst>
                <a:ext uri="{FF2B5EF4-FFF2-40B4-BE49-F238E27FC236}">
                  <a16:creationId xmlns:a16="http://schemas.microsoft.com/office/drawing/2014/main" id="{5DFFBD17-9643-91B5-EDDE-BCA7585340FC}"/>
                </a:ext>
              </a:extLst>
            </p:cNvPr>
            <p:cNvSpPr>
              <a:spLocks/>
            </p:cNvSpPr>
            <p:nvPr/>
          </p:nvSpPr>
          <p:spPr bwMode="gray">
            <a:xfrm>
              <a:off x="2535" y="2651"/>
              <a:ext cx="786" cy="787"/>
            </a:xfrm>
            <a:custGeom>
              <a:avLst/>
              <a:gdLst>
                <a:gd name="T0" fmla="*/ 0 w 786"/>
                <a:gd name="T1" fmla="*/ 598 h 787"/>
                <a:gd name="T2" fmla="*/ 189 w 786"/>
                <a:gd name="T3" fmla="*/ 787 h 787"/>
                <a:gd name="T4" fmla="*/ 786 w 786"/>
                <a:gd name="T5" fmla="*/ 189 h 787"/>
                <a:gd name="T6" fmla="*/ 597 w 786"/>
                <a:gd name="T7" fmla="*/ 0 h 787"/>
                <a:gd name="T8" fmla="*/ 0 w 786"/>
                <a:gd name="T9" fmla="*/ 598 h 787"/>
              </a:gdLst>
              <a:ahLst/>
              <a:cxnLst>
                <a:cxn ang="0">
                  <a:pos x="T0" y="T1"/>
                </a:cxn>
                <a:cxn ang="0">
                  <a:pos x="T2" y="T3"/>
                </a:cxn>
                <a:cxn ang="0">
                  <a:pos x="T4" y="T5"/>
                </a:cxn>
                <a:cxn ang="0">
                  <a:pos x="T6" y="T7"/>
                </a:cxn>
                <a:cxn ang="0">
                  <a:pos x="T8" y="T9"/>
                </a:cxn>
              </a:cxnLst>
              <a:rect l="0" t="0" r="r" b="b"/>
              <a:pathLst>
                <a:path w="786" h="787">
                  <a:moveTo>
                    <a:pt x="0" y="598"/>
                  </a:moveTo>
                  <a:lnTo>
                    <a:pt x="189" y="787"/>
                  </a:lnTo>
                  <a:lnTo>
                    <a:pt x="786" y="189"/>
                  </a:lnTo>
                  <a:lnTo>
                    <a:pt x="597" y="0"/>
                  </a:lnTo>
                  <a:lnTo>
                    <a:pt x="0" y="5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222">
              <a:extLst>
                <a:ext uri="{FF2B5EF4-FFF2-40B4-BE49-F238E27FC236}">
                  <a16:creationId xmlns:a16="http://schemas.microsoft.com/office/drawing/2014/main" id="{717B15F5-CD5B-5856-84DB-3E82D3399BDE}"/>
                </a:ext>
              </a:extLst>
            </p:cNvPr>
            <p:cNvSpPr>
              <a:spLocks/>
            </p:cNvSpPr>
            <p:nvPr/>
          </p:nvSpPr>
          <p:spPr bwMode="gray">
            <a:xfrm>
              <a:off x="3491" y="270"/>
              <a:ext cx="645" cy="607"/>
            </a:xfrm>
            <a:custGeom>
              <a:avLst/>
              <a:gdLst>
                <a:gd name="T0" fmla="*/ 645 w 645"/>
                <a:gd name="T1" fmla="*/ 203 h 607"/>
                <a:gd name="T2" fmla="*/ 473 w 645"/>
                <a:gd name="T3" fmla="*/ 0 h 607"/>
                <a:gd name="T4" fmla="*/ 0 w 645"/>
                <a:gd name="T5" fmla="*/ 404 h 607"/>
                <a:gd name="T6" fmla="*/ 175 w 645"/>
                <a:gd name="T7" fmla="*/ 607 h 607"/>
                <a:gd name="T8" fmla="*/ 645 w 645"/>
                <a:gd name="T9" fmla="*/ 203 h 607"/>
              </a:gdLst>
              <a:ahLst/>
              <a:cxnLst>
                <a:cxn ang="0">
                  <a:pos x="T0" y="T1"/>
                </a:cxn>
                <a:cxn ang="0">
                  <a:pos x="T2" y="T3"/>
                </a:cxn>
                <a:cxn ang="0">
                  <a:pos x="T4" y="T5"/>
                </a:cxn>
                <a:cxn ang="0">
                  <a:pos x="T6" y="T7"/>
                </a:cxn>
                <a:cxn ang="0">
                  <a:pos x="T8" y="T9"/>
                </a:cxn>
              </a:cxnLst>
              <a:rect l="0" t="0" r="r" b="b"/>
              <a:pathLst>
                <a:path w="645" h="607">
                  <a:moveTo>
                    <a:pt x="645" y="203"/>
                  </a:moveTo>
                  <a:lnTo>
                    <a:pt x="473" y="0"/>
                  </a:lnTo>
                  <a:lnTo>
                    <a:pt x="0" y="404"/>
                  </a:lnTo>
                  <a:lnTo>
                    <a:pt x="175" y="607"/>
                  </a:lnTo>
                  <a:lnTo>
                    <a:pt x="645" y="20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223">
              <a:extLst>
                <a:ext uri="{FF2B5EF4-FFF2-40B4-BE49-F238E27FC236}">
                  <a16:creationId xmlns:a16="http://schemas.microsoft.com/office/drawing/2014/main" id="{9DA9AE49-FBF9-F804-57E6-A76BE8ABCF3D}"/>
                </a:ext>
              </a:extLst>
            </p:cNvPr>
            <p:cNvSpPr>
              <a:spLocks/>
            </p:cNvSpPr>
            <p:nvPr/>
          </p:nvSpPr>
          <p:spPr bwMode="gray">
            <a:xfrm>
              <a:off x="1623" y="270"/>
              <a:ext cx="647" cy="607"/>
            </a:xfrm>
            <a:custGeom>
              <a:avLst/>
              <a:gdLst>
                <a:gd name="T0" fmla="*/ 647 w 647"/>
                <a:gd name="T1" fmla="*/ 404 h 607"/>
                <a:gd name="T2" fmla="*/ 175 w 647"/>
                <a:gd name="T3" fmla="*/ 0 h 607"/>
                <a:gd name="T4" fmla="*/ 0 w 647"/>
                <a:gd name="T5" fmla="*/ 203 h 607"/>
                <a:gd name="T6" fmla="*/ 472 w 647"/>
                <a:gd name="T7" fmla="*/ 607 h 607"/>
                <a:gd name="T8" fmla="*/ 647 w 647"/>
                <a:gd name="T9" fmla="*/ 404 h 607"/>
              </a:gdLst>
              <a:ahLst/>
              <a:cxnLst>
                <a:cxn ang="0">
                  <a:pos x="T0" y="T1"/>
                </a:cxn>
                <a:cxn ang="0">
                  <a:pos x="T2" y="T3"/>
                </a:cxn>
                <a:cxn ang="0">
                  <a:pos x="T4" y="T5"/>
                </a:cxn>
                <a:cxn ang="0">
                  <a:pos x="T6" y="T7"/>
                </a:cxn>
                <a:cxn ang="0">
                  <a:pos x="T8" y="T9"/>
                </a:cxn>
              </a:cxnLst>
              <a:rect l="0" t="0" r="r" b="b"/>
              <a:pathLst>
                <a:path w="647" h="607">
                  <a:moveTo>
                    <a:pt x="647" y="404"/>
                  </a:moveTo>
                  <a:lnTo>
                    <a:pt x="175" y="0"/>
                  </a:lnTo>
                  <a:lnTo>
                    <a:pt x="0" y="203"/>
                  </a:lnTo>
                  <a:lnTo>
                    <a:pt x="472" y="607"/>
                  </a:lnTo>
                  <a:lnTo>
                    <a:pt x="647" y="40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Rectangle 224">
              <a:extLst>
                <a:ext uri="{FF2B5EF4-FFF2-40B4-BE49-F238E27FC236}">
                  <a16:creationId xmlns:a16="http://schemas.microsoft.com/office/drawing/2014/main" id="{1222034D-4B6C-EAFE-7BAB-02EF2AF3309C}"/>
                </a:ext>
              </a:extLst>
            </p:cNvPr>
            <p:cNvSpPr>
              <a:spLocks noChangeArrowheads="1"/>
            </p:cNvSpPr>
            <p:nvPr/>
          </p:nvSpPr>
          <p:spPr bwMode="gray">
            <a:xfrm>
              <a:off x="2738" y="-162"/>
              <a:ext cx="269" cy="60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92708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0D4B01E4-FA12-9CCC-D9D5-FA97917BDAF8}"/>
              </a:ext>
            </a:extLst>
          </p:cNvPr>
          <p:cNvGraphicFramePr>
            <a:graphicFrameLocks noChangeAspect="1"/>
          </p:cNvGraphicFramePr>
          <p:nvPr>
            <p:custDataLst>
              <p:tags r:id="rId1"/>
            </p:custDataLst>
            <p:extLst>
              <p:ext uri="{D42A27DB-BD31-4B8C-83A1-F6EECF244321}">
                <p14:modId xmlns:p14="http://schemas.microsoft.com/office/powerpoint/2010/main" val="318039993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6" name="Rectangle 5">
            <a:extLst>
              <a:ext uri="{FF2B5EF4-FFF2-40B4-BE49-F238E27FC236}">
                <a16:creationId xmlns:a16="http://schemas.microsoft.com/office/drawing/2014/main" id="{04E52DA5-4064-549E-2320-C3FA51F85045}"/>
              </a:ext>
            </a:extLst>
          </p:cNvPr>
          <p:cNvSpPr/>
          <p:nvPr/>
        </p:nvSpPr>
        <p:spPr>
          <a:xfrm>
            <a:off x="-1" y="1463040"/>
            <a:ext cx="9144001" cy="3073791"/>
          </a:xfrm>
          <a:prstGeom prst="rect">
            <a:avLst/>
          </a:prstGeom>
          <a:solidFill>
            <a:schemeClr val="accent5">
              <a:alpha val="18824"/>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endParaRPr lang="en-GB" dirty="0">
              <a:latin typeface="Noto Sans" panose="020B0502040504020204" pitchFamily="34" charset="0"/>
              <a:ea typeface="Noto Sans" panose="020B0502040504020204" pitchFamily="34" charset="0"/>
            </a:endParaRPr>
          </a:p>
        </p:txBody>
      </p:sp>
      <p:sp>
        <p:nvSpPr>
          <p:cNvPr id="2" name="TextBox 1">
            <a:extLst>
              <a:ext uri="{FF2B5EF4-FFF2-40B4-BE49-F238E27FC236}">
                <a16:creationId xmlns:a16="http://schemas.microsoft.com/office/drawing/2014/main" id="{E59EB276-CA37-6CF8-5546-7E1691746E66}"/>
              </a:ext>
            </a:extLst>
          </p:cNvPr>
          <p:cNvSpPr txBox="1"/>
          <p:nvPr/>
        </p:nvSpPr>
        <p:spPr>
          <a:xfrm>
            <a:off x="527539" y="2306343"/>
            <a:ext cx="3833446" cy="1538883"/>
          </a:xfrm>
          <a:prstGeom prst="rect">
            <a:avLst/>
          </a:prstGeom>
          <a:noFill/>
        </p:spPr>
        <p:txBody>
          <a:bodyPr wrap="square" lIns="0" tIns="0" rIns="0" bIns="0" rtlCol="0">
            <a:spAutoFit/>
          </a:bodyPr>
          <a:lstStyle/>
          <a:p>
            <a:pPr>
              <a:spcAft>
                <a:spcPts val="1200"/>
              </a:spcAft>
            </a:pPr>
            <a:r>
              <a:rPr lang="en-GB" sz="2000" dirty="0">
                <a:solidFill>
                  <a:schemeClr val="bg1"/>
                </a:solidFill>
                <a:latin typeface="Noto Sans" panose="020B0502040504020204" pitchFamily="34" charset="0"/>
              </a:rPr>
              <a:t>Access to the new SIX Financial Data API</a:t>
            </a:r>
          </a:p>
          <a:p>
            <a:pPr>
              <a:spcAft>
                <a:spcPts val="1200"/>
              </a:spcAft>
            </a:pPr>
            <a:r>
              <a:rPr lang="en-GB" sz="2000" dirty="0">
                <a:solidFill>
                  <a:schemeClr val="bg1"/>
                </a:solidFill>
                <a:latin typeface="Noto Sans" panose="020B0502040504020204" pitchFamily="34" charset="0"/>
              </a:rPr>
              <a:t>Documentation</a:t>
            </a:r>
          </a:p>
          <a:p>
            <a:pPr>
              <a:spcAft>
                <a:spcPts val="1200"/>
              </a:spcAft>
            </a:pPr>
            <a:r>
              <a:rPr lang="en-GB" sz="2000" dirty="0">
                <a:solidFill>
                  <a:schemeClr val="bg1"/>
                </a:solidFill>
                <a:latin typeface="Noto Sans" panose="020B0502040504020204" pitchFamily="34" charset="0"/>
              </a:rPr>
              <a:t>Sample Queries</a:t>
            </a:r>
          </a:p>
        </p:txBody>
      </p:sp>
      <p:sp>
        <p:nvSpPr>
          <p:cNvPr id="3" name="TextBox 2">
            <a:extLst>
              <a:ext uri="{FF2B5EF4-FFF2-40B4-BE49-F238E27FC236}">
                <a16:creationId xmlns:a16="http://schemas.microsoft.com/office/drawing/2014/main" id="{C7729A0B-D2F8-5FF0-2F6D-CC4B16E90F5D}"/>
              </a:ext>
            </a:extLst>
          </p:cNvPr>
          <p:cNvSpPr txBox="1"/>
          <p:nvPr/>
        </p:nvSpPr>
        <p:spPr>
          <a:xfrm>
            <a:off x="527537" y="1628866"/>
            <a:ext cx="3995225" cy="492443"/>
          </a:xfrm>
          <a:prstGeom prst="rect">
            <a:avLst/>
          </a:prstGeom>
          <a:noFill/>
        </p:spPr>
        <p:txBody>
          <a:bodyPr wrap="square" lIns="0" tIns="0" rIns="0" bIns="0" rtlCol="0">
            <a:spAutoFit/>
          </a:bodyPr>
          <a:lstStyle/>
          <a:p>
            <a:r>
              <a:rPr lang="en-GB" sz="3200" b="1" dirty="0">
                <a:solidFill>
                  <a:schemeClr val="bg1"/>
                </a:solidFill>
                <a:latin typeface="Noto Sans" panose="020B0502040504020204" pitchFamily="34" charset="0"/>
              </a:rPr>
              <a:t>Tools</a:t>
            </a:r>
          </a:p>
        </p:txBody>
      </p:sp>
      <p:sp>
        <p:nvSpPr>
          <p:cNvPr id="4" name="TextBox 3">
            <a:extLst>
              <a:ext uri="{FF2B5EF4-FFF2-40B4-BE49-F238E27FC236}">
                <a16:creationId xmlns:a16="http://schemas.microsoft.com/office/drawing/2014/main" id="{1F8D8E4C-C813-17E8-7218-98344322A1C5}"/>
              </a:ext>
            </a:extLst>
          </p:cNvPr>
          <p:cNvSpPr txBox="1"/>
          <p:nvPr/>
        </p:nvSpPr>
        <p:spPr>
          <a:xfrm>
            <a:off x="4902588" y="2306343"/>
            <a:ext cx="3833446" cy="1477328"/>
          </a:xfrm>
          <a:prstGeom prst="rect">
            <a:avLst/>
          </a:prstGeom>
          <a:noFill/>
        </p:spPr>
        <p:txBody>
          <a:bodyPr wrap="square" lIns="0" tIns="0" rIns="0" bIns="0" rtlCol="0">
            <a:spAutoFit/>
          </a:bodyPr>
          <a:lstStyle/>
          <a:p>
            <a:pPr algn="r"/>
            <a:r>
              <a:rPr lang="en-GB" sz="2000" b="1" dirty="0">
                <a:solidFill>
                  <a:schemeClr val="bg1"/>
                </a:solidFill>
                <a:latin typeface="Noto Sans" panose="020B0502040504020204" pitchFamily="34" charset="0"/>
              </a:rPr>
              <a:t>Front-end/UI </a:t>
            </a:r>
          </a:p>
          <a:p>
            <a:pPr algn="r"/>
            <a:r>
              <a:rPr lang="en-GB" sz="1600" dirty="0">
                <a:solidFill>
                  <a:schemeClr val="bg1"/>
                </a:solidFill>
                <a:latin typeface="Noto Sans" panose="020B0502040504020204" pitchFamily="34" charset="0"/>
              </a:rPr>
              <a:t>Display content delivered by our API</a:t>
            </a:r>
          </a:p>
          <a:p>
            <a:pPr algn="r"/>
            <a:r>
              <a:rPr lang="en-GB" sz="1600" dirty="0">
                <a:solidFill>
                  <a:schemeClr val="bg1"/>
                </a:solidFill>
                <a:latin typeface="Noto Sans" panose="020B0502040504020204" pitchFamily="34" charset="0"/>
              </a:rPr>
              <a:t>Inclusion of modern tech is encouraged</a:t>
            </a:r>
          </a:p>
          <a:p>
            <a:pPr algn="r"/>
            <a:endParaRPr lang="en-GB" sz="1600" dirty="0">
              <a:solidFill>
                <a:schemeClr val="bg1"/>
              </a:solidFill>
              <a:latin typeface="Noto Sans" panose="020B0502040504020204" pitchFamily="34" charset="0"/>
            </a:endParaRPr>
          </a:p>
          <a:p>
            <a:pPr algn="r"/>
            <a:r>
              <a:rPr lang="en-GB" sz="1400" i="1" dirty="0">
                <a:solidFill>
                  <a:schemeClr val="bg1"/>
                </a:solidFill>
                <a:latin typeface="Noto Sans" panose="020B0502040504020204" pitchFamily="34" charset="0"/>
              </a:rPr>
              <a:t>Ideal: Working Prototype</a:t>
            </a:r>
          </a:p>
          <a:p>
            <a:pPr algn="r"/>
            <a:r>
              <a:rPr lang="en-GB" sz="1400" i="1" dirty="0">
                <a:solidFill>
                  <a:schemeClr val="bg1"/>
                </a:solidFill>
                <a:latin typeface="Noto Sans" panose="020B0502040504020204" pitchFamily="34" charset="0"/>
              </a:rPr>
              <a:t>Acceptable: Mock Up</a:t>
            </a:r>
            <a:endParaRPr lang="en-GB" i="1" dirty="0">
              <a:solidFill>
                <a:schemeClr val="bg1"/>
              </a:solidFill>
              <a:latin typeface="Noto Sans" panose="020B0502040504020204" pitchFamily="34" charset="0"/>
            </a:endParaRPr>
          </a:p>
        </p:txBody>
      </p:sp>
      <p:sp>
        <p:nvSpPr>
          <p:cNvPr id="5" name="TextBox 4">
            <a:extLst>
              <a:ext uri="{FF2B5EF4-FFF2-40B4-BE49-F238E27FC236}">
                <a16:creationId xmlns:a16="http://schemas.microsoft.com/office/drawing/2014/main" id="{A004FAED-2464-D5BE-5941-A19940C90313}"/>
              </a:ext>
            </a:extLst>
          </p:cNvPr>
          <p:cNvSpPr txBox="1"/>
          <p:nvPr/>
        </p:nvSpPr>
        <p:spPr>
          <a:xfrm>
            <a:off x="4642333" y="1628866"/>
            <a:ext cx="3995225" cy="492443"/>
          </a:xfrm>
          <a:prstGeom prst="rect">
            <a:avLst/>
          </a:prstGeom>
          <a:noFill/>
        </p:spPr>
        <p:txBody>
          <a:bodyPr wrap="square" lIns="0" tIns="0" rIns="0" bIns="0" rtlCol="0">
            <a:spAutoFit/>
          </a:bodyPr>
          <a:lstStyle/>
          <a:p>
            <a:pPr algn="r"/>
            <a:r>
              <a:rPr lang="en-GB" sz="3200" b="1" dirty="0">
                <a:solidFill>
                  <a:schemeClr val="bg1"/>
                </a:solidFill>
                <a:latin typeface="Noto Sans" panose="020B0502040504020204" pitchFamily="34" charset="0"/>
              </a:rPr>
              <a:t>Expected Outcome</a:t>
            </a:r>
          </a:p>
        </p:txBody>
      </p:sp>
      <p:cxnSp>
        <p:nvCxnSpPr>
          <p:cNvPr id="9" name="Straight Connector 8">
            <a:extLst>
              <a:ext uri="{FF2B5EF4-FFF2-40B4-BE49-F238E27FC236}">
                <a16:creationId xmlns:a16="http://schemas.microsoft.com/office/drawing/2014/main" id="{7229BB56-4F75-2AFC-D7D4-A7D91F882378}"/>
              </a:ext>
            </a:extLst>
          </p:cNvPr>
          <p:cNvCxnSpPr/>
          <p:nvPr/>
        </p:nvCxnSpPr>
        <p:spPr>
          <a:xfrm>
            <a:off x="189913" y="2306343"/>
            <a:ext cx="0" cy="351692"/>
          </a:xfrm>
          <a:prstGeom prst="line">
            <a:avLst/>
          </a:prstGeom>
          <a:ln w="38100">
            <a:solidFill>
              <a:schemeClr val="accent2"/>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AE703878-B4BC-B2D3-0C0A-C567C2A16915}"/>
              </a:ext>
            </a:extLst>
          </p:cNvPr>
          <p:cNvCxnSpPr/>
          <p:nvPr/>
        </p:nvCxnSpPr>
        <p:spPr>
          <a:xfrm>
            <a:off x="189913" y="3051931"/>
            <a:ext cx="0" cy="351692"/>
          </a:xfrm>
          <a:prstGeom prst="line">
            <a:avLst/>
          </a:prstGeom>
          <a:ln w="38100">
            <a:solidFill>
              <a:schemeClr val="accent2"/>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C9F5563E-B4F9-A803-67F4-B30C9764479A}"/>
              </a:ext>
            </a:extLst>
          </p:cNvPr>
          <p:cNvCxnSpPr/>
          <p:nvPr/>
        </p:nvCxnSpPr>
        <p:spPr>
          <a:xfrm>
            <a:off x="189913" y="3493534"/>
            <a:ext cx="0" cy="351692"/>
          </a:xfrm>
          <a:prstGeom prst="line">
            <a:avLst/>
          </a:prstGeom>
          <a:ln w="38100">
            <a:solidFill>
              <a:schemeClr val="accent2"/>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857D665F-5620-5847-C5AD-CEA62F431A1F}"/>
              </a:ext>
            </a:extLst>
          </p:cNvPr>
          <p:cNvCxnSpPr/>
          <p:nvPr/>
        </p:nvCxnSpPr>
        <p:spPr>
          <a:xfrm>
            <a:off x="8904848" y="2306343"/>
            <a:ext cx="0" cy="351692"/>
          </a:xfrm>
          <a:prstGeom prst="line">
            <a:avLst/>
          </a:prstGeom>
          <a:ln w="38100">
            <a:solidFill>
              <a:schemeClr val="accent2"/>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CE68D52B-CA69-F284-E7A0-D6DB094DF012}"/>
              </a:ext>
            </a:extLst>
          </p:cNvPr>
          <p:cNvCxnSpPr/>
          <p:nvPr/>
        </p:nvCxnSpPr>
        <p:spPr>
          <a:xfrm>
            <a:off x="8904848" y="3389555"/>
            <a:ext cx="0" cy="351692"/>
          </a:xfrm>
          <a:prstGeom prst="line">
            <a:avLst/>
          </a:prstGeom>
          <a:ln w="38100">
            <a:solidFill>
              <a:schemeClr val="accent2"/>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nvGrpSpPr>
          <p:cNvPr id="14" name="Group 234">
            <a:extLst>
              <a:ext uri="{FF2B5EF4-FFF2-40B4-BE49-F238E27FC236}">
                <a16:creationId xmlns:a16="http://schemas.microsoft.com/office/drawing/2014/main" id="{604CDB5A-1D9A-C02D-591A-C642B7F81FF3}"/>
              </a:ext>
            </a:extLst>
          </p:cNvPr>
          <p:cNvGrpSpPr>
            <a:grpSpLocks noChangeAspect="1"/>
          </p:cNvGrpSpPr>
          <p:nvPr/>
        </p:nvGrpSpPr>
        <p:grpSpPr bwMode="gray">
          <a:xfrm>
            <a:off x="78727" y="1708541"/>
            <a:ext cx="332985" cy="333093"/>
            <a:chOff x="1335" y="90"/>
            <a:chExt cx="3080" cy="3081"/>
          </a:xfrm>
          <a:solidFill>
            <a:schemeClr val="bg1"/>
          </a:solidFill>
        </p:grpSpPr>
        <p:sp>
          <p:nvSpPr>
            <p:cNvPr id="16" name="Freeform 236">
              <a:extLst>
                <a:ext uri="{FF2B5EF4-FFF2-40B4-BE49-F238E27FC236}">
                  <a16:creationId xmlns:a16="http://schemas.microsoft.com/office/drawing/2014/main" id="{0E6BB6AB-079B-399C-E56A-2E3D69B6C6B1}"/>
                </a:ext>
              </a:extLst>
            </p:cNvPr>
            <p:cNvSpPr>
              <a:spLocks noEditPoints="1"/>
            </p:cNvSpPr>
            <p:nvPr/>
          </p:nvSpPr>
          <p:spPr bwMode="gray">
            <a:xfrm>
              <a:off x="1335" y="1850"/>
              <a:ext cx="1320" cy="1321"/>
            </a:xfrm>
            <a:custGeom>
              <a:avLst/>
              <a:gdLst>
                <a:gd name="T0" fmla="*/ 35 w 559"/>
                <a:gd name="T1" fmla="*/ 431 h 559"/>
                <a:gd name="T2" fmla="*/ 102 w 559"/>
                <a:gd name="T3" fmla="*/ 403 h 559"/>
                <a:gd name="T4" fmla="*/ 156 w 559"/>
                <a:gd name="T5" fmla="*/ 457 h 559"/>
                <a:gd name="T6" fmla="*/ 128 w 559"/>
                <a:gd name="T7" fmla="*/ 524 h 559"/>
                <a:gd name="T8" fmla="*/ 213 w 559"/>
                <a:gd name="T9" fmla="*/ 559 h 559"/>
                <a:gd name="T10" fmla="*/ 241 w 559"/>
                <a:gd name="T11" fmla="*/ 492 h 559"/>
                <a:gd name="T12" fmla="*/ 279 w 559"/>
                <a:gd name="T13" fmla="*/ 496 h 559"/>
                <a:gd name="T14" fmla="*/ 317 w 559"/>
                <a:gd name="T15" fmla="*/ 492 h 559"/>
                <a:gd name="T16" fmla="*/ 345 w 559"/>
                <a:gd name="T17" fmla="*/ 559 h 559"/>
                <a:gd name="T18" fmla="*/ 430 w 559"/>
                <a:gd name="T19" fmla="*/ 524 h 559"/>
                <a:gd name="T20" fmla="*/ 402 w 559"/>
                <a:gd name="T21" fmla="*/ 457 h 559"/>
                <a:gd name="T22" fmla="*/ 457 w 559"/>
                <a:gd name="T23" fmla="*/ 403 h 559"/>
                <a:gd name="T24" fmla="*/ 523 w 559"/>
                <a:gd name="T25" fmla="*/ 431 h 559"/>
                <a:gd name="T26" fmla="*/ 559 w 559"/>
                <a:gd name="T27" fmla="*/ 346 h 559"/>
                <a:gd name="T28" fmla="*/ 492 w 559"/>
                <a:gd name="T29" fmla="*/ 318 h 559"/>
                <a:gd name="T30" fmla="*/ 492 w 559"/>
                <a:gd name="T31" fmla="*/ 241 h 559"/>
                <a:gd name="T32" fmla="*/ 559 w 559"/>
                <a:gd name="T33" fmla="*/ 214 h 559"/>
                <a:gd name="T34" fmla="*/ 523 w 559"/>
                <a:gd name="T35" fmla="*/ 129 h 559"/>
                <a:gd name="T36" fmla="*/ 457 w 559"/>
                <a:gd name="T37" fmla="*/ 156 h 559"/>
                <a:gd name="T38" fmla="*/ 402 w 559"/>
                <a:gd name="T39" fmla="*/ 102 h 559"/>
                <a:gd name="T40" fmla="*/ 430 w 559"/>
                <a:gd name="T41" fmla="*/ 35 h 559"/>
                <a:gd name="T42" fmla="*/ 345 w 559"/>
                <a:gd name="T43" fmla="*/ 0 h 559"/>
                <a:gd name="T44" fmla="*/ 317 w 559"/>
                <a:gd name="T45" fmla="*/ 67 h 559"/>
                <a:gd name="T46" fmla="*/ 241 w 559"/>
                <a:gd name="T47" fmla="*/ 67 h 559"/>
                <a:gd name="T48" fmla="*/ 213 w 559"/>
                <a:gd name="T49" fmla="*/ 0 h 559"/>
                <a:gd name="T50" fmla="*/ 128 w 559"/>
                <a:gd name="T51" fmla="*/ 35 h 559"/>
                <a:gd name="T52" fmla="*/ 156 w 559"/>
                <a:gd name="T53" fmla="*/ 102 h 559"/>
                <a:gd name="T54" fmla="*/ 102 w 559"/>
                <a:gd name="T55" fmla="*/ 156 h 559"/>
                <a:gd name="T56" fmla="*/ 35 w 559"/>
                <a:gd name="T57" fmla="*/ 129 h 559"/>
                <a:gd name="T58" fmla="*/ 0 w 559"/>
                <a:gd name="T59" fmla="*/ 214 h 559"/>
                <a:gd name="T60" fmla="*/ 67 w 559"/>
                <a:gd name="T61" fmla="*/ 241 h 559"/>
                <a:gd name="T62" fmla="*/ 67 w 559"/>
                <a:gd name="T63" fmla="*/ 318 h 559"/>
                <a:gd name="T64" fmla="*/ 0 w 559"/>
                <a:gd name="T65" fmla="*/ 346 h 559"/>
                <a:gd name="T66" fmla="*/ 35 w 559"/>
                <a:gd name="T67" fmla="*/ 431 h 559"/>
                <a:gd name="T68" fmla="*/ 165 w 559"/>
                <a:gd name="T69" fmla="*/ 232 h 559"/>
                <a:gd name="T70" fmla="*/ 327 w 559"/>
                <a:gd name="T71" fmla="*/ 165 h 559"/>
                <a:gd name="T72" fmla="*/ 394 w 559"/>
                <a:gd name="T73" fmla="*/ 232 h 559"/>
                <a:gd name="T74" fmla="*/ 394 w 559"/>
                <a:gd name="T75" fmla="*/ 327 h 559"/>
                <a:gd name="T76" fmla="*/ 394 w 559"/>
                <a:gd name="T77" fmla="*/ 327 h 559"/>
                <a:gd name="T78" fmla="*/ 232 w 559"/>
                <a:gd name="T79" fmla="*/ 394 h 559"/>
                <a:gd name="T80" fmla="*/ 232 w 559"/>
                <a:gd name="T81" fmla="*/ 394 h 559"/>
                <a:gd name="T82" fmla="*/ 165 w 559"/>
                <a:gd name="T83" fmla="*/ 232 h 5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59" h="559">
                  <a:moveTo>
                    <a:pt x="35" y="431"/>
                  </a:moveTo>
                  <a:cubicBezTo>
                    <a:pt x="102" y="403"/>
                    <a:pt x="102" y="403"/>
                    <a:pt x="102" y="403"/>
                  </a:cubicBezTo>
                  <a:cubicBezTo>
                    <a:pt x="116" y="424"/>
                    <a:pt x="134" y="442"/>
                    <a:pt x="156" y="457"/>
                  </a:cubicBezTo>
                  <a:cubicBezTo>
                    <a:pt x="128" y="524"/>
                    <a:pt x="128" y="524"/>
                    <a:pt x="128" y="524"/>
                  </a:cubicBezTo>
                  <a:cubicBezTo>
                    <a:pt x="213" y="559"/>
                    <a:pt x="213" y="559"/>
                    <a:pt x="213" y="559"/>
                  </a:cubicBezTo>
                  <a:cubicBezTo>
                    <a:pt x="241" y="492"/>
                    <a:pt x="241" y="492"/>
                    <a:pt x="241" y="492"/>
                  </a:cubicBezTo>
                  <a:cubicBezTo>
                    <a:pt x="254" y="495"/>
                    <a:pt x="266" y="496"/>
                    <a:pt x="279" y="496"/>
                  </a:cubicBezTo>
                  <a:cubicBezTo>
                    <a:pt x="292" y="496"/>
                    <a:pt x="305" y="495"/>
                    <a:pt x="317" y="492"/>
                  </a:cubicBezTo>
                  <a:cubicBezTo>
                    <a:pt x="345" y="559"/>
                    <a:pt x="345" y="559"/>
                    <a:pt x="345" y="559"/>
                  </a:cubicBezTo>
                  <a:cubicBezTo>
                    <a:pt x="430" y="524"/>
                    <a:pt x="430" y="524"/>
                    <a:pt x="430" y="524"/>
                  </a:cubicBezTo>
                  <a:cubicBezTo>
                    <a:pt x="402" y="457"/>
                    <a:pt x="402" y="457"/>
                    <a:pt x="402" y="457"/>
                  </a:cubicBezTo>
                  <a:cubicBezTo>
                    <a:pt x="423" y="443"/>
                    <a:pt x="442" y="424"/>
                    <a:pt x="457" y="403"/>
                  </a:cubicBezTo>
                  <a:cubicBezTo>
                    <a:pt x="523" y="431"/>
                    <a:pt x="523" y="431"/>
                    <a:pt x="523" y="431"/>
                  </a:cubicBezTo>
                  <a:cubicBezTo>
                    <a:pt x="559" y="346"/>
                    <a:pt x="559" y="346"/>
                    <a:pt x="559" y="346"/>
                  </a:cubicBezTo>
                  <a:cubicBezTo>
                    <a:pt x="492" y="318"/>
                    <a:pt x="492" y="318"/>
                    <a:pt x="492" y="318"/>
                  </a:cubicBezTo>
                  <a:cubicBezTo>
                    <a:pt x="496" y="293"/>
                    <a:pt x="496" y="267"/>
                    <a:pt x="492" y="241"/>
                  </a:cubicBezTo>
                  <a:cubicBezTo>
                    <a:pt x="559" y="214"/>
                    <a:pt x="559" y="214"/>
                    <a:pt x="559" y="214"/>
                  </a:cubicBezTo>
                  <a:cubicBezTo>
                    <a:pt x="523" y="129"/>
                    <a:pt x="523" y="129"/>
                    <a:pt x="523" y="129"/>
                  </a:cubicBezTo>
                  <a:cubicBezTo>
                    <a:pt x="457" y="156"/>
                    <a:pt x="457" y="156"/>
                    <a:pt x="457" y="156"/>
                  </a:cubicBezTo>
                  <a:cubicBezTo>
                    <a:pt x="442" y="135"/>
                    <a:pt x="424" y="117"/>
                    <a:pt x="402" y="102"/>
                  </a:cubicBezTo>
                  <a:cubicBezTo>
                    <a:pt x="430" y="35"/>
                    <a:pt x="430" y="35"/>
                    <a:pt x="430" y="35"/>
                  </a:cubicBezTo>
                  <a:cubicBezTo>
                    <a:pt x="345" y="0"/>
                    <a:pt x="345" y="0"/>
                    <a:pt x="345" y="0"/>
                  </a:cubicBezTo>
                  <a:cubicBezTo>
                    <a:pt x="317" y="67"/>
                    <a:pt x="317" y="67"/>
                    <a:pt x="317" y="67"/>
                  </a:cubicBezTo>
                  <a:cubicBezTo>
                    <a:pt x="292" y="62"/>
                    <a:pt x="266" y="63"/>
                    <a:pt x="241" y="67"/>
                  </a:cubicBezTo>
                  <a:cubicBezTo>
                    <a:pt x="213" y="0"/>
                    <a:pt x="213" y="0"/>
                    <a:pt x="213" y="0"/>
                  </a:cubicBezTo>
                  <a:cubicBezTo>
                    <a:pt x="128" y="35"/>
                    <a:pt x="128" y="35"/>
                    <a:pt x="128" y="35"/>
                  </a:cubicBezTo>
                  <a:cubicBezTo>
                    <a:pt x="156" y="102"/>
                    <a:pt x="156" y="102"/>
                    <a:pt x="156" y="102"/>
                  </a:cubicBezTo>
                  <a:cubicBezTo>
                    <a:pt x="135" y="117"/>
                    <a:pt x="117" y="135"/>
                    <a:pt x="102" y="156"/>
                  </a:cubicBezTo>
                  <a:cubicBezTo>
                    <a:pt x="35" y="129"/>
                    <a:pt x="35" y="129"/>
                    <a:pt x="35" y="129"/>
                  </a:cubicBezTo>
                  <a:cubicBezTo>
                    <a:pt x="0" y="214"/>
                    <a:pt x="0" y="214"/>
                    <a:pt x="0" y="214"/>
                  </a:cubicBezTo>
                  <a:cubicBezTo>
                    <a:pt x="67" y="241"/>
                    <a:pt x="67" y="241"/>
                    <a:pt x="67" y="241"/>
                  </a:cubicBezTo>
                  <a:cubicBezTo>
                    <a:pt x="62" y="267"/>
                    <a:pt x="62" y="293"/>
                    <a:pt x="67" y="318"/>
                  </a:cubicBezTo>
                  <a:cubicBezTo>
                    <a:pt x="0" y="346"/>
                    <a:pt x="0" y="346"/>
                    <a:pt x="0" y="346"/>
                  </a:cubicBezTo>
                  <a:lnTo>
                    <a:pt x="35" y="431"/>
                  </a:lnTo>
                  <a:close/>
                  <a:moveTo>
                    <a:pt x="165" y="232"/>
                  </a:moveTo>
                  <a:cubicBezTo>
                    <a:pt x="191" y="169"/>
                    <a:pt x="263" y="139"/>
                    <a:pt x="327" y="165"/>
                  </a:cubicBezTo>
                  <a:cubicBezTo>
                    <a:pt x="357" y="178"/>
                    <a:pt x="381" y="202"/>
                    <a:pt x="394" y="232"/>
                  </a:cubicBezTo>
                  <a:cubicBezTo>
                    <a:pt x="407" y="263"/>
                    <a:pt x="407" y="297"/>
                    <a:pt x="394" y="327"/>
                  </a:cubicBezTo>
                  <a:cubicBezTo>
                    <a:pt x="394" y="327"/>
                    <a:pt x="394" y="327"/>
                    <a:pt x="394" y="327"/>
                  </a:cubicBezTo>
                  <a:cubicBezTo>
                    <a:pt x="368" y="390"/>
                    <a:pt x="295" y="421"/>
                    <a:pt x="232" y="394"/>
                  </a:cubicBezTo>
                  <a:cubicBezTo>
                    <a:pt x="232" y="394"/>
                    <a:pt x="232" y="394"/>
                    <a:pt x="232" y="394"/>
                  </a:cubicBezTo>
                  <a:cubicBezTo>
                    <a:pt x="169" y="368"/>
                    <a:pt x="138" y="295"/>
                    <a:pt x="165" y="2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237">
              <a:extLst>
                <a:ext uri="{FF2B5EF4-FFF2-40B4-BE49-F238E27FC236}">
                  <a16:creationId xmlns:a16="http://schemas.microsoft.com/office/drawing/2014/main" id="{1C7A3E9E-9F22-FD30-888C-5B50CD1B5873}"/>
                </a:ext>
              </a:extLst>
            </p:cNvPr>
            <p:cNvSpPr>
              <a:spLocks noEditPoints="1"/>
            </p:cNvSpPr>
            <p:nvPr/>
          </p:nvSpPr>
          <p:spPr bwMode="gray">
            <a:xfrm>
              <a:off x="2346" y="90"/>
              <a:ext cx="2069" cy="2070"/>
            </a:xfrm>
            <a:custGeom>
              <a:avLst/>
              <a:gdLst>
                <a:gd name="T0" fmla="*/ 185 w 876"/>
                <a:gd name="T1" fmla="*/ 611 h 876"/>
                <a:gd name="T2" fmla="*/ 88 w 876"/>
                <a:gd name="T3" fmla="*/ 708 h 876"/>
                <a:gd name="T4" fmla="*/ 168 w 876"/>
                <a:gd name="T5" fmla="*/ 788 h 876"/>
                <a:gd name="T6" fmla="*/ 265 w 876"/>
                <a:gd name="T7" fmla="*/ 691 h 876"/>
                <a:gd name="T8" fmla="*/ 381 w 876"/>
                <a:gd name="T9" fmla="*/ 740 h 876"/>
                <a:gd name="T10" fmla="*/ 381 w 876"/>
                <a:gd name="T11" fmla="*/ 876 h 876"/>
                <a:gd name="T12" fmla="*/ 495 w 876"/>
                <a:gd name="T13" fmla="*/ 876 h 876"/>
                <a:gd name="T14" fmla="*/ 495 w 876"/>
                <a:gd name="T15" fmla="*/ 740 h 876"/>
                <a:gd name="T16" fmla="*/ 611 w 876"/>
                <a:gd name="T17" fmla="*/ 691 h 876"/>
                <a:gd name="T18" fmla="*/ 708 w 876"/>
                <a:gd name="T19" fmla="*/ 788 h 876"/>
                <a:gd name="T20" fmla="*/ 788 w 876"/>
                <a:gd name="T21" fmla="*/ 708 h 876"/>
                <a:gd name="T22" fmla="*/ 692 w 876"/>
                <a:gd name="T23" fmla="*/ 611 h 876"/>
                <a:gd name="T24" fmla="*/ 740 w 876"/>
                <a:gd name="T25" fmla="*/ 495 h 876"/>
                <a:gd name="T26" fmla="*/ 876 w 876"/>
                <a:gd name="T27" fmla="*/ 495 h 876"/>
                <a:gd name="T28" fmla="*/ 876 w 876"/>
                <a:gd name="T29" fmla="*/ 381 h 876"/>
                <a:gd name="T30" fmla="*/ 740 w 876"/>
                <a:gd name="T31" fmla="*/ 381 h 876"/>
                <a:gd name="T32" fmla="*/ 692 w 876"/>
                <a:gd name="T33" fmla="*/ 265 h 876"/>
                <a:gd name="T34" fmla="*/ 788 w 876"/>
                <a:gd name="T35" fmla="*/ 168 h 876"/>
                <a:gd name="T36" fmla="*/ 708 w 876"/>
                <a:gd name="T37" fmla="*/ 88 h 876"/>
                <a:gd name="T38" fmla="*/ 611 w 876"/>
                <a:gd name="T39" fmla="*/ 184 h 876"/>
                <a:gd name="T40" fmla="*/ 495 w 876"/>
                <a:gd name="T41" fmla="*/ 136 h 876"/>
                <a:gd name="T42" fmla="*/ 495 w 876"/>
                <a:gd name="T43" fmla="*/ 0 h 876"/>
                <a:gd name="T44" fmla="*/ 381 w 876"/>
                <a:gd name="T45" fmla="*/ 0 h 876"/>
                <a:gd name="T46" fmla="*/ 381 w 876"/>
                <a:gd name="T47" fmla="*/ 136 h 876"/>
                <a:gd name="T48" fmla="*/ 265 w 876"/>
                <a:gd name="T49" fmla="*/ 184 h 876"/>
                <a:gd name="T50" fmla="*/ 168 w 876"/>
                <a:gd name="T51" fmla="*/ 88 h 876"/>
                <a:gd name="T52" fmla="*/ 88 w 876"/>
                <a:gd name="T53" fmla="*/ 168 h 876"/>
                <a:gd name="T54" fmla="*/ 185 w 876"/>
                <a:gd name="T55" fmla="*/ 265 h 876"/>
                <a:gd name="T56" fmla="*/ 136 w 876"/>
                <a:gd name="T57" fmla="*/ 381 h 876"/>
                <a:gd name="T58" fmla="*/ 0 w 876"/>
                <a:gd name="T59" fmla="*/ 381 h 876"/>
                <a:gd name="T60" fmla="*/ 0 w 876"/>
                <a:gd name="T61" fmla="*/ 495 h 876"/>
                <a:gd name="T62" fmla="*/ 136 w 876"/>
                <a:gd name="T63" fmla="*/ 495 h 876"/>
                <a:gd name="T64" fmla="*/ 185 w 876"/>
                <a:gd name="T65" fmla="*/ 611 h 876"/>
                <a:gd name="T66" fmla="*/ 438 w 876"/>
                <a:gd name="T67" fmla="*/ 244 h 876"/>
                <a:gd name="T68" fmla="*/ 632 w 876"/>
                <a:gd name="T69" fmla="*/ 438 h 876"/>
                <a:gd name="T70" fmla="*/ 632 w 876"/>
                <a:gd name="T71" fmla="*/ 438 h 876"/>
                <a:gd name="T72" fmla="*/ 438 w 876"/>
                <a:gd name="T73" fmla="*/ 632 h 876"/>
                <a:gd name="T74" fmla="*/ 244 w 876"/>
                <a:gd name="T75" fmla="*/ 438 h 876"/>
                <a:gd name="T76" fmla="*/ 438 w 876"/>
                <a:gd name="T77" fmla="*/ 244 h 8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76" h="876">
                  <a:moveTo>
                    <a:pt x="185" y="611"/>
                  </a:moveTo>
                  <a:cubicBezTo>
                    <a:pt x="88" y="708"/>
                    <a:pt x="88" y="708"/>
                    <a:pt x="88" y="708"/>
                  </a:cubicBezTo>
                  <a:cubicBezTo>
                    <a:pt x="168" y="788"/>
                    <a:pt x="168" y="788"/>
                    <a:pt x="168" y="788"/>
                  </a:cubicBezTo>
                  <a:cubicBezTo>
                    <a:pt x="265" y="691"/>
                    <a:pt x="265" y="691"/>
                    <a:pt x="265" y="691"/>
                  </a:cubicBezTo>
                  <a:cubicBezTo>
                    <a:pt x="299" y="715"/>
                    <a:pt x="339" y="732"/>
                    <a:pt x="381" y="740"/>
                  </a:cubicBezTo>
                  <a:cubicBezTo>
                    <a:pt x="381" y="876"/>
                    <a:pt x="381" y="876"/>
                    <a:pt x="381" y="876"/>
                  </a:cubicBezTo>
                  <a:cubicBezTo>
                    <a:pt x="495" y="876"/>
                    <a:pt x="495" y="876"/>
                    <a:pt x="495" y="876"/>
                  </a:cubicBezTo>
                  <a:cubicBezTo>
                    <a:pt x="495" y="740"/>
                    <a:pt x="495" y="740"/>
                    <a:pt x="495" y="740"/>
                  </a:cubicBezTo>
                  <a:cubicBezTo>
                    <a:pt x="537" y="732"/>
                    <a:pt x="577" y="715"/>
                    <a:pt x="611" y="691"/>
                  </a:cubicBezTo>
                  <a:cubicBezTo>
                    <a:pt x="708" y="788"/>
                    <a:pt x="708" y="788"/>
                    <a:pt x="708" y="788"/>
                  </a:cubicBezTo>
                  <a:cubicBezTo>
                    <a:pt x="788" y="708"/>
                    <a:pt x="788" y="708"/>
                    <a:pt x="788" y="708"/>
                  </a:cubicBezTo>
                  <a:cubicBezTo>
                    <a:pt x="692" y="611"/>
                    <a:pt x="692" y="611"/>
                    <a:pt x="692" y="611"/>
                  </a:cubicBezTo>
                  <a:cubicBezTo>
                    <a:pt x="715" y="577"/>
                    <a:pt x="732" y="537"/>
                    <a:pt x="740" y="495"/>
                  </a:cubicBezTo>
                  <a:cubicBezTo>
                    <a:pt x="876" y="495"/>
                    <a:pt x="876" y="495"/>
                    <a:pt x="876" y="495"/>
                  </a:cubicBezTo>
                  <a:cubicBezTo>
                    <a:pt x="876" y="381"/>
                    <a:pt x="876" y="381"/>
                    <a:pt x="876" y="381"/>
                  </a:cubicBezTo>
                  <a:cubicBezTo>
                    <a:pt x="740" y="381"/>
                    <a:pt x="740" y="381"/>
                    <a:pt x="740" y="381"/>
                  </a:cubicBezTo>
                  <a:cubicBezTo>
                    <a:pt x="732" y="339"/>
                    <a:pt x="715" y="299"/>
                    <a:pt x="692" y="265"/>
                  </a:cubicBezTo>
                  <a:cubicBezTo>
                    <a:pt x="788" y="168"/>
                    <a:pt x="788" y="168"/>
                    <a:pt x="788" y="168"/>
                  </a:cubicBezTo>
                  <a:cubicBezTo>
                    <a:pt x="708" y="88"/>
                    <a:pt x="708" y="88"/>
                    <a:pt x="708" y="88"/>
                  </a:cubicBezTo>
                  <a:cubicBezTo>
                    <a:pt x="611" y="184"/>
                    <a:pt x="611" y="184"/>
                    <a:pt x="611" y="184"/>
                  </a:cubicBezTo>
                  <a:cubicBezTo>
                    <a:pt x="577" y="161"/>
                    <a:pt x="537" y="144"/>
                    <a:pt x="495" y="136"/>
                  </a:cubicBezTo>
                  <a:cubicBezTo>
                    <a:pt x="495" y="0"/>
                    <a:pt x="495" y="0"/>
                    <a:pt x="495" y="0"/>
                  </a:cubicBezTo>
                  <a:cubicBezTo>
                    <a:pt x="381" y="0"/>
                    <a:pt x="381" y="0"/>
                    <a:pt x="381" y="0"/>
                  </a:cubicBezTo>
                  <a:cubicBezTo>
                    <a:pt x="381" y="136"/>
                    <a:pt x="381" y="136"/>
                    <a:pt x="381" y="136"/>
                  </a:cubicBezTo>
                  <a:cubicBezTo>
                    <a:pt x="339" y="144"/>
                    <a:pt x="299" y="161"/>
                    <a:pt x="265" y="184"/>
                  </a:cubicBezTo>
                  <a:cubicBezTo>
                    <a:pt x="168" y="88"/>
                    <a:pt x="168" y="88"/>
                    <a:pt x="168" y="88"/>
                  </a:cubicBezTo>
                  <a:cubicBezTo>
                    <a:pt x="88" y="168"/>
                    <a:pt x="88" y="168"/>
                    <a:pt x="88" y="168"/>
                  </a:cubicBezTo>
                  <a:cubicBezTo>
                    <a:pt x="185" y="265"/>
                    <a:pt x="185" y="265"/>
                    <a:pt x="185" y="265"/>
                  </a:cubicBezTo>
                  <a:cubicBezTo>
                    <a:pt x="161" y="299"/>
                    <a:pt x="144" y="339"/>
                    <a:pt x="136" y="381"/>
                  </a:cubicBezTo>
                  <a:cubicBezTo>
                    <a:pt x="0" y="381"/>
                    <a:pt x="0" y="381"/>
                    <a:pt x="0" y="381"/>
                  </a:cubicBezTo>
                  <a:cubicBezTo>
                    <a:pt x="0" y="495"/>
                    <a:pt x="0" y="495"/>
                    <a:pt x="0" y="495"/>
                  </a:cubicBezTo>
                  <a:cubicBezTo>
                    <a:pt x="136" y="495"/>
                    <a:pt x="136" y="495"/>
                    <a:pt x="136" y="495"/>
                  </a:cubicBezTo>
                  <a:cubicBezTo>
                    <a:pt x="144" y="537"/>
                    <a:pt x="161" y="577"/>
                    <a:pt x="185" y="611"/>
                  </a:cubicBezTo>
                  <a:close/>
                  <a:moveTo>
                    <a:pt x="438" y="244"/>
                  </a:moveTo>
                  <a:cubicBezTo>
                    <a:pt x="545" y="244"/>
                    <a:pt x="632" y="331"/>
                    <a:pt x="632" y="438"/>
                  </a:cubicBezTo>
                  <a:cubicBezTo>
                    <a:pt x="632" y="438"/>
                    <a:pt x="632" y="438"/>
                    <a:pt x="632" y="438"/>
                  </a:cubicBezTo>
                  <a:cubicBezTo>
                    <a:pt x="632" y="545"/>
                    <a:pt x="545" y="632"/>
                    <a:pt x="438" y="632"/>
                  </a:cubicBezTo>
                  <a:cubicBezTo>
                    <a:pt x="331" y="632"/>
                    <a:pt x="244" y="545"/>
                    <a:pt x="244" y="438"/>
                  </a:cubicBezTo>
                  <a:cubicBezTo>
                    <a:pt x="244" y="331"/>
                    <a:pt x="331" y="244"/>
                    <a:pt x="438" y="2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8" name="Group 5">
            <a:extLst>
              <a:ext uri="{FF2B5EF4-FFF2-40B4-BE49-F238E27FC236}">
                <a16:creationId xmlns:a16="http://schemas.microsoft.com/office/drawing/2014/main" id="{ECCEA4E9-4B9E-6483-0385-941506BC1136}"/>
              </a:ext>
            </a:extLst>
          </p:cNvPr>
          <p:cNvGrpSpPr>
            <a:grpSpLocks noChangeAspect="1"/>
          </p:cNvGrpSpPr>
          <p:nvPr/>
        </p:nvGrpSpPr>
        <p:grpSpPr bwMode="gray">
          <a:xfrm>
            <a:off x="8765252" y="1706054"/>
            <a:ext cx="341202" cy="338066"/>
            <a:chOff x="1264" y="112"/>
            <a:chExt cx="3156" cy="3127"/>
          </a:xfrm>
          <a:solidFill>
            <a:schemeClr val="bg1"/>
          </a:solidFill>
        </p:grpSpPr>
        <p:sp>
          <p:nvSpPr>
            <p:cNvPr id="20" name="Freeform 8">
              <a:extLst>
                <a:ext uri="{FF2B5EF4-FFF2-40B4-BE49-F238E27FC236}">
                  <a16:creationId xmlns:a16="http://schemas.microsoft.com/office/drawing/2014/main" id="{622C58F8-5854-834C-974D-C7953BF1A70F}"/>
                </a:ext>
              </a:extLst>
            </p:cNvPr>
            <p:cNvSpPr>
              <a:spLocks/>
            </p:cNvSpPr>
            <p:nvPr/>
          </p:nvSpPr>
          <p:spPr bwMode="gray">
            <a:xfrm>
              <a:off x="3144" y="877"/>
              <a:ext cx="470" cy="470"/>
            </a:xfrm>
            <a:custGeom>
              <a:avLst/>
              <a:gdLst>
                <a:gd name="T0" fmla="*/ 162 w 199"/>
                <a:gd name="T1" fmla="*/ 164 h 199"/>
                <a:gd name="T2" fmla="*/ 34 w 199"/>
                <a:gd name="T3" fmla="*/ 162 h 199"/>
                <a:gd name="T4" fmla="*/ 36 w 199"/>
                <a:gd name="T5" fmla="*/ 34 h 199"/>
                <a:gd name="T6" fmla="*/ 164 w 199"/>
                <a:gd name="T7" fmla="*/ 36 h 199"/>
                <a:gd name="T8" fmla="*/ 162 w 199"/>
                <a:gd name="T9" fmla="*/ 164 h 199"/>
              </a:gdLst>
              <a:ahLst/>
              <a:cxnLst>
                <a:cxn ang="0">
                  <a:pos x="T0" y="T1"/>
                </a:cxn>
                <a:cxn ang="0">
                  <a:pos x="T2" y="T3"/>
                </a:cxn>
                <a:cxn ang="0">
                  <a:pos x="T4" y="T5"/>
                </a:cxn>
                <a:cxn ang="0">
                  <a:pos x="T6" y="T7"/>
                </a:cxn>
                <a:cxn ang="0">
                  <a:pos x="T8" y="T9"/>
                </a:cxn>
              </a:cxnLst>
              <a:rect l="0" t="0" r="r" b="b"/>
              <a:pathLst>
                <a:path w="199" h="199">
                  <a:moveTo>
                    <a:pt x="162" y="164"/>
                  </a:moveTo>
                  <a:cubicBezTo>
                    <a:pt x="126" y="199"/>
                    <a:pt x="69" y="198"/>
                    <a:pt x="34" y="162"/>
                  </a:cubicBezTo>
                  <a:cubicBezTo>
                    <a:pt x="0" y="126"/>
                    <a:pt x="1" y="69"/>
                    <a:pt x="36" y="34"/>
                  </a:cubicBezTo>
                  <a:cubicBezTo>
                    <a:pt x="72" y="0"/>
                    <a:pt x="129" y="0"/>
                    <a:pt x="164" y="36"/>
                  </a:cubicBezTo>
                  <a:cubicBezTo>
                    <a:pt x="199" y="72"/>
                    <a:pt x="198" y="129"/>
                    <a:pt x="162" y="1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9">
              <a:extLst>
                <a:ext uri="{FF2B5EF4-FFF2-40B4-BE49-F238E27FC236}">
                  <a16:creationId xmlns:a16="http://schemas.microsoft.com/office/drawing/2014/main" id="{25385225-3B55-C9EB-AA54-60832C4F4687}"/>
                </a:ext>
              </a:extLst>
            </p:cNvPr>
            <p:cNvSpPr>
              <a:spLocks/>
            </p:cNvSpPr>
            <p:nvPr/>
          </p:nvSpPr>
          <p:spPr bwMode="gray">
            <a:xfrm>
              <a:off x="2639" y="1392"/>
              <a:ext cx="470" cy="470"/>
            </a:xfrm>
            <a:custGeom>
              <a:avLst/>
              <a:gdLst>
                <a:gd name="T0" fmla="*/ 162 w 199"/>
                <a:gd name="T1" fmla="*/ 164 h 199"/>
                <a:gd name="T2" fmla="*/ 35 w 199"/>
                <a:gd name="T3" fmla="*/ 162 h 199"/>
                <a:gd name="T4" fmla="*/ 37 w 199"/>
                <a:gd name="T5" fmla="*/ 34 h 199"/>
                <a:gd name="T6" fmla="*/ 164 w 199"/>
                <a:gd name="T7" fmla="*/ 36 h 199"/>
                <a:gd name="T8" fmla="*/ 162 w 199"/>
                <a:gd name="T9" fmla="*/ 164 h 199"/>
              </a:gdLst>
              <a:ahLst/>
              <a:cxnLst>
                <a:cxn ang="0">
                  <a:pos x="T0" y="T1"/>
                </a:cxn>
                <a:cxn ang="0">
                  <a:pos x="T2" y="T3"/>
                </a:cxn>
                <a:cxn ang="0">
                  <a:pos x="T4" y="T5"/>
                </a:cxn>
                <a:cxn ang="0">
                  <a:pos x="T6" y="T7"/>
                </a:cxn>
                <a:cxn ang="0">
                  <a:pos x="T8" y="T9"/>
                </a:cxn>
              </a:cxnLst>
              <a:rect l="0" t="0" r="r" b="b"/>
              <a:pathLst>
                <a:path w="199" h="199">
                  <a:moveTo>
                    <a:pt x="162" y="164"/>
                  </a:moveTo>
                  <a:cubicBezTo>
                    <a:pt x="127" y="199"/>
                    <a:pt x="70" y="198"/>
                    <a:pt x="35" y="162"/>
                  </a:cubicBezTo>
                  <a:cubicBezTo>
                    <a:pt x="0" y="126"/>
                    <a:pt x="1" y="69"/>
                    <a:pt x="37" y="34"/>
                  </a:cubicBezTo>
                  <a:cubicBezTo>
                    <a:pt x="72" y="0"/>
                    <a:pt x="130" y="0"/>
                    <a:pt x="164" y="36"/>
                  </a:cubicBezTo>
                  <a:cubicBezTo>
                    <a:pt x="199" y="72"/>
                    <a:pt x="198" y="129"/>
                    <a:pt x="162" y="1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10">
              <a:extLst>
                <a:ext uri="{FF2B5EF4-FFF2-40B4-BE49-F238E27FC236}">
                  <a16:creationId xmlns:a16="http://schemas.microsoft.com/office/drawing/2014/main" id="{C0D3CB33-9761-F1A9-6366-786846C325A5}"/>
                </a:ext>
              </a:extLst>
            </p:cNvPr>
            <p:cNvSpPr>
              <a:spLocks/>
            </p:cNvSpPr>
            <p:nvPr/>
          </p:nvSpPr>
          <p:spPr bwMode="gray">
            <a:xfrm>
              <a:off x="1264" y="112"/>
              <a:ext cx="3156" cy="3127"/>
            </a:xfrm>
            <a:custGeom>
              <a:avLst/>
              <a:gdLst>
                <a:gd name="T0" fmla="*/ 686 w 1336"/>
                <a:gd name="T1" fmla="*/ 911 h 1324"/>
                <a:gd name="T2" fmla="*/ 719 w 1336"/>
                <a:gd name="T3" fmla="*/ 1070 h 1324"/>
                <a:gd name="T4" fmla="*/ 702 w 1336"/>
                <a:gd name="T5" fmla="*/ 1150 h 1324"/>
                <a:gd name="T6" fmla="*/ 609 w 1336"/>
                <a:gd name="T7" fmla="*/ 1246 h 1324"/>
                <a:gd name="T8" fmla="*/ 691 w 1336"/>
                <a:gd name="T9" fmla="*/ 1324 h 1324"/>
                <a:gd name="T10" fmla="*/ 783 w 1336"/>
                <a:gd name="T11" fmla="*/ 1229 h 1324"/>
                <a:gd name="T12" fmla="*/ 830 w 1336"/>
                <a:gd name="T13" fmla="*/ 1046 h 1324"/>
                <a:gd name="T14" fmla="*/ 815 w 1336"/>
                <a:gd name="T15" fmla="*/ 974 h 1324"/>
                <a:gd name="T16" fmla="*/ 1130 w 1336"/>
                <a:gd name="T17" fmla="*/ 730 h 1324"/>
                <a:gd name="T18" fmla="*/ 1291 w 1336"/>
                <a:gd name="T19" fmla="*/ 430 h 1324"/>
                <a:gd name="T20" fmla="*/ 1299 w 1336"/>
                <a:gd name="T21" fmla="*/ 99 h 1324"/>
                <a:gd name="T22" fmla="*/ 1273 w 1336"/>
                <a:gd name="T23" fmla="*/ 44 h 1324"/>
                <a:gd name="T24" fmla="*/ 1213 w 1336"/>
                <a:gd name="T25" fmla="*/ 19 h 1324"/>
                <a:gd name="T26" fmla="*/ 868 w 1336"/>
                <a:gd name="T27" fmla="*/ 51 h 1324"/>
                <a:gd name="T28" fmla="*/ 345 w 1336"/>
                <a:gd name="T29" fmla="*/ 506 h 1324"/>
                <a:gd name="T30" fmla="*/ 274 w 1336"/>
                <a:gd name="T31" fmla="*/ 493 h 1324"/>
                <a:gd name="T32" fmla="*/ 95 w 1336"/>
                <a:gd name="T33" fmla="*/ 544 h 1324"/>
                <a:gd name="T34" fmla="*/ 0 w 1336"/>
                <a:gd name="T35" fmla="*/ 637 h 1324"/>
                <a:gd name="T36" fmla="*/ 79 w 1336"/>
                <a:gd name="T37" fmla="*/ 718 h 1324"/>
                <a:gd name="T38" fmla="*/ 174 w 1336"/>
                <a:gd name="T39" fmla="*/ 625 h 1324"/>
                <a:gd name="T40" fmla="*/ 253 w 1336"/>
                <a:gd name="T41" fmla="*/ 605 h 1324"/>
                <a:gd name="T42" fmla="*/ 411 w 1336"/>
                <a:gd name="T43" fmla="*/ 634 h 1324"/>
                <a:gd name="T44" fmla="*/ 414 w 1336"/>
                <a:gd name="T45" fmla="*/ 628 h 1324"/>
                <a:gd name="T46" fmla="*/ 896 w 1336"/>
                <a:gd name="T47" fmla="*/ 161 h 1324"/>
                <a:gd name="T48" fmla="*/ 1190 w 1336"/>
                <a:gd name="T49" fmla="*/ 131 h 1324"/>
                <a:gd name="T50" fmla="*/ 1181 w 1336"/>
                <a:gd name="T51" fmla="*/ 401 h 1324"/>
                <a:gd name="T52" fmla="*/ 1044 w 1336"/>
                <a:gd name="T53" fmla="*/ 656 h 1324"/>
                <a:gd name="T54" fmla="*/ 693 w 1336"/>
                <a:gd name="T55" fmla="*/ 908 h 1324"/>
                <a:gd name="T56" fmla="*/ 686 w 1336"/>
                <a:gd name="T57" fmla="*/ 911 h 1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6" h="1324">
                  <a:moveTo>
                    <a:pt x="686" y="911"/>
                  </a:moveTo>
                  <a:cubicBezTo>
                    <a:pt x="719" y="1070"/>
                    <a:pt x="719" y="1070"/>
                    <a:pt x="719" y="1070"/>
                  </a:cubicBezTo>
                  <a:cubicBezTo>
                    <a:pt x="726" y="1102"/>
                    <a:pt x="720" y="1131"/>
                    <a:pt x="702" y="1150"/>
                  </a:cubicBezTo>
                  <a:cubicBezTo>
                    <a:pt x="609" y="1246"/>
                    <a:pt x="609" y="1246"/>
                    <a:pt x="609" y="1246"/>
                  </a:cubicBezTo>
                  <a:cubicBezTo>
                    <a:pt x="691" y="1324"/>
                    <a:pt x="691" y="1324"/>
                    <a:pt x="691" y="1324"/>
                  </a:cubicBezTo>
                  <a:cubicBezTo>
                    <a:pt x="783" y="1229"/>
                    <a:pt x="783" y="1229"/>
                    <a:pt x="783" y="1229"/>
                  </a:cubicBezTo>
                  <a:cubicBezTo>
                    <a:pt x="828" y="1183"/>
                    <a:pt x="845" y="1116"/>
                    <a:pt x="830" y="1046"/>
                  </a:cubicBezTo>
                  <a:cubicBezTo>
                    <a:pt x="815" y="974"/>
                    <a:pt x="815" y="974"/>
                    <a:pt x="815" y="974"/>
                  </a:cubicBezTo>
                  <a:cubicBezTo>
                    <a:pt x="944" y="905"/>
                    <a:pt x="1050" y="823"/>
                    <a:pt x="1130" y="730"/>
                  </a:cubicBezTo>
                  <a:cubicBezTo>
                    <a:pt x="1208" y="639"/>
                    <a:pt x="1262" y="539"/>
                    <a:pt x="1291" y="430"/>
                  </a:cubicBezTo>
                  <a:cubicBezTo>
                    <a:pt x="1336" y="262"/>
                    <a:pt x="1307" y="128"/>
                    <a:pt x="1299" y="99"/>
                  </a:cubicBezTo>
                  <a:cubicBezTo>
                    <a:pt x="1296" y="78"/>
                    <a:pt x="1287" y="59"/>
                    <a:pt x="1273" y="44"/>
                  </a:cubicBezTo>
                  <a:cubicBezTo>
                    <a:pt x="1256" y="28"/>
                    <a:pt x="1235" y="19"/>
                    <a:pt x="1213" y="19"/>
                  </a:cubicBezTo>
                  <a:cubicBezTo>
                    <a:pt x="1182" y="15"/>
                    <a:pt x="1039" y="0"/>
                    <a:pt x="868" y="51"/>
                  </a:cubicBezTo>
                  <a:cubicBezTo>
                    <a:pt x="707" y="100"/>
                    <a:pt x="491" y="219"/>
                    <a:pt x="345" y="506"/>
                  </a:cubicBezTo>
                  <a:cubicBezTo>
                    <a:pt x="274" y="493"/>
                    <a:pt x="274" y="493"/>
                    <a:pt x="274" y="493"/>
                  </a:cubicBezTo>
                  <a:cubicBezTo>
                    <a:pt x="206" y="481"/>
                    <a:pt x="140" y="499"/>
                    <a:pt x="95" y="544"/>
                  </a:cubicBezTo>
                  <a:cubicBezTo>
                    <a:pt x="0" y="637"/>
                    <a:pt x="0" y="637"/>
                    <a:pt x="0" y="637"/>
                  </a:cubicBezTo>
                  <a:cubicBezTo>
                    <a:pt x="79" y="718"/>
                    <a:pt x="79" y="718"/>
                    <a:pt x="79" y="718"/>
                  </a:cubicBezTo>
                  <a:cubicBezTo>
                    <a:pt x="174" y="625"/>
                    <a:pt x="174" y="625"/>
                    <a:pt x="174" y="625"/>
                  </a:cubicBezTo>
                  <a:cubicBezTo>
                    <a:pt x="193" y="607"/>
                    <a:pt x="222" y="599"/>
                    <a:pt x="253" y="605"/>
                  </a:cubicBezTo>
                  <a:cubicBezTo>
                    <a:pt x="411" y="634"/>
                    <a:pt x="411" y="634"/>
                    <a:pt x="411" y="634"/>
                  </a:cubicBezTo>
                  <a:cubicBezTo>
                    <a:pt x="414" y="628"/>
                    <a:pt x="414" y="628"/>
                    <a:pt x="414" y="628"/>
                  </a:cubicBezTo>
                  <a:cubicBezTo>
                    <a:pt x="515" y="386"/>
                    <a:pt x="678" y="229"/>
                    <a:pt x="896" y="161"/>
                  </a:cubicBezTo>
                  <a:cubicBezTo>
                    <a:pt x="1036" y="118"/>
                    <a:pt x="1156" y="127"/>
                    <a:pt x="1190" y="131"/>
                  </a:cubicBezTo>
                  <a:cubicBezTo>
                    <a:pt x="1196" y="154"/>
                    <a:pt x="1218" y="263"/>
                    <a:pt x="1181" y="401"/>
                  </a:cubicBezTo>
                  <a:cubicBezTo>
                    <a:pt x="1157" y="493"/>
                    <a:pt x="1111" y="578"/>
                    <a:pt x="1044" y="656"/>
                  </a:cubicBezTo>
                  <a:cubicBezTo>
                    <a:pt x="960" y="754"/>
                    <a:pt x="841" y="839"/>
                    <a:pt x="693" y="908"/>
                  </a:cubicBezTo>
                  <a:lnTo>
                    <a:pt x="686" y="9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11">
              <a:extLst>
                <a:ext uri="{FF2B5EF4-FFF2-40B4-BE49-F238E27FC236}">
                  <a16:creationId xmlns:a16="http://schemas.microsoft.com/office/drawing/2014/main" id="{AB8C163F-CBE0-5D46-BA14-AC7FCF0B7667}"/>
                </a:ext>
              </a:extLst>
            </p:cNvPr>
            <p:cNvSpPr>
              <a:spLocks/>
            </p:cNvSpPr>
            <p:nvPr/>
          </p:nvSpPr>
          <p:spPr bwMode="gray">
            <a:xfrm>
              <a:off x="1672" y="2174"/>
              <a:ext cx="674" cy="706"/>
            </a:xfrm>
            <a:custGeom>
              <a:avLst/>
              <a:gdLst>
                <a:gd name="T0" fmla="*/ 144 w 674"/>
                <a:gd name="T1" fmla="*/ 706 h 706"/>
                <a:gd name="T2" fmla="*/ 0 w 674"/>
                <a:gd name="T3" fmla="*/ 569 h 706"/>
                <a:gd name="T4" fmla="*/ 530 w 674"/>
                <a:gd name="T5" fmla="*/ 0 h 706"/>
                <a:gd name="T6" fmla="*/ 674 w 674"/>
                <a:gd name="T7" fmla="*/ 135 h 706"/>
                <a:gd name="T8" fmla="*/ 144 w 674"/>
                <a:gd name="T9" fmla="*/ 706 h 706"/>
              </a:gdLst>
              <a:ahLst/>
              <a:cxnLst>
                <a:cxn ang="0">
                  <a:pos x="T0" y="T1"/>
                </a:cxn>
                <a:cxn ang="0">
                  <a:pos x="T2" y="T3"/>
                </a:cxn>
                <a:cxn ang="0">
                  <a:pos x="T4" y="T5"/>
                </a:cxn>
                <a:cxn ang="0">
                  <a:pos x="T6" y="T7"/>
                </a:cxn>
                <a:cxn ang="0">
                  <a:pos x="T8" y="T9"/>
                </a:cxn>
              </a:cxnLst>
              <a:rect l="0" t="0" r="r" b="b"/>
              <a:pathLst>
                <a:path w="674" h="706">
                  <a:moveTo>
                    <a:pt x="144" y="706"/>
                  </a:moveTo>
                  <a:lnTo>
                    <a:pt x="0" y="569"/>
                  </a:lnTo>
                  <a:lnTo>
                    <a:pt x="530" y="0"/>
                  </a:lnTo>
                  <a:lnTo>
                    <a:pt x="674" y="135"/>
                  </a:lnTo>
                  <a:lnTo>
                    <a:pt x="144" y="7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2">
              <a:extLst>
                <a:ext uri="{FF2B5EF4-FFF2-40B4-BE49-F238E27FC236}">
                  <a16:creationId xmlns:a16="http://schemas.microsoft.com/office/drawing/2014/main" id="{1E24F858-F254-C9A7-E7C2-2E5C39FD41B7}"/>
                </a:ext>
              </a:extLst>
            </p:cNvPr>
            <p:cNvSpPr>
              <a:spLocks/>
            </p:cNvSpPr>
            <p:nvPr/>
          </p:nvSpPr>
          <p:spPr bwMode="gray">
            <a:xfrm>
              <a:off x="1630" y="1914"/>
              <a:ext cx="432" cy="447"/>
            </a:xfrm>
            <a:custGeom>
              <a:avLst/>
              <a:gdLst>
                <a:gd name="T0" fmla="*/ 144 w 432"/>
                <a:gd name="T1" fmla="*/ 447 h 447"/>
                <a:gd name="T2" fmla="*/ 0 w 432"/>
                <a:gd name="T3" fmla="*/ 310 h 447"/>
                <a:gd name="T4" fmla="*/ 288 w 432"/>
                <a:gd name="T5" fmla="*/ 0 h 447"/>
                <a:gd name="T6" fmla="*/ 432 w 432"/>
                <a:gd name="T7" fmla="*/ 135 h 447"/>
                <a:gd name="T8" fmla="*/ 144 w 432"/>
                <a:gd name="T9" fmla="*/ 447 h 447"/>
              </a:gdLst>
              <a:ahLst/>
              <a:cxnLst>
                <a:cxn ang="0">
                  <a:pos x="T0" y="T1"/>
                </a:cxn>
                <a:cxn ang="0">
                  <a:pos x="T2" y="T3"/>
                </a:cxn>
                <a:cxn ang="0">
                  <a:pos x="T4" y="T5"/>
                </a:cxn>
                <a:cxn ang="0">
                  <a:pos x="T6" y="T7"/>
                </a:cxn>
                <a:cxn ang="0">
                  <a:pos x="T8" y="T9"/>
                </a:cxn>
              </a:cxnLst>
              <a:rect l="0" t="0" r="r" b="b"/>
              <a:pathLst>
                <a:path w="432" h="447">
                  <a:moveTo>
                    <a:pt x="144" y="447"/>
                  </a:moveTo>
                  <a:lnTo>
                    <a:pt x="0" y="310"/>
                  </a:lnTo>
                  <a:lnTo>
                    <a:pt x="288" y="0"/>
                  </a:lnTo>
                  <a:lnTo>
                    <a:pt x="432" y="135"/>
                  </a:lnTo>
                  <a:lnTo>
                    <a:pt x="144" y="4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13">
              <a:extLst>
                <a:ext uri="{FF2B5EF4-FFF2-40B4-BE49-F238E27FC236}">
                  <a16:creationId xmlns:a16="http://schemas.microsoft.com/office/drawing/2014/main" id="{A52A0B18-2C70-D95B-657B-251602E0A5DD}"/>
                </a:ext>
              </a:extLst>
            </p:cNvPr>
            <p:cNvSpPr>
              <a:spLocks/>
            </p:cNvSpPr>
            <p:nvPr/>
          </p:nvSpPr>
          <p:spPr bwMode="gray">
            <a:xfrm>
              <a:off x="2197" y="2443"/>
              <a:ext cx="432" cy="444"/>
            </a:xfrm>
            <a:custGeom>
              <a:avLst/>
              <a:gdLst>
                <a:gd name="T0" fmla="*/ 144 w 432"/>
                <a:gd name="T1" fmla="*/ 444 h 444"/>
                <a:gd name="T2" fmla="*/ 0 w 432"/>
                <a:gd name="T3" fmla="*/ 310 h 444"/>
                <a:gd name="T4" fmla="*/ 288 w 432"/>
                <a:gd name="T5" fmla="*/ 0 h 444"/>
                <a:gd name="T6" fmla="*/ 432 w 432"/>
                <a:gd name="T7" fmla="*/ 135 h 444"/>
                <a:gd name="T8" fmla="*/ 144 w 432"/>
                <a:gd name="T9" fmla="*/ 444 h 444"/>
              </a:gdLst>
              <a:ahLst/>
              <a:cxnLst>
                <a:cxn ang="0">
                  <a:pos x="T0" y="T1"/>
                </a:cxn>
                <a:cxn ang="0">
                  <a:pos x="T2" y="T3"/>
                </a:cxn>
                <a:cxn ang="0">
                  <a:pos x="T4" y="T5"/>
                </a:cxn>
                <a:cxn ang="0">
                  <a:pos x="T6" y="T7"/>
                </a:cxn>
                <a:cxn ang="0">
                  <a:pos x="T8" y="T9"/>
                </a:cxn>
              </a:cxnLst>
              <a:rect l="0" t="0" r="r" b="b"/>
              <a:pathLst>
                <a:path w="432" h="444">
                  <a:moveTo>
                    <a:pt x="144" y="444"/>
                  </a:moveTo>
                  <a:lnTo>
                    <a:pt x="0" y="310"/>
                  </a:lnTo>
                  <a:lnTo>
                    <a:pt x="288" y="0"/>
                  </a:lnTo>
                  <a:lnTo>
                    <a:pt x="432" y="135"/>
                  </a:lnTo>
                  <a:lnTo>
                    <a:pt x="144" y="4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cxnSp>
        <p:nvCxnSpPr>
          <p:cNvPr id="27" name="Straight Connector 26">
            <a:extLst>
              <a:ext uri="{FF2B5EF4-FFF2-40B4-BE49-F238E27FC236}">
                <a16:creationId xmlns:a16="http://schemas.microsoft.com/office/drawing/2014/main" id="{52ABA02C-D9D6-EB02-7FBF-0D3FC8B5C585}"/>
              </a:ext>
            </a:extLst>
          </p:cNvPr>
          <p:cNvCxnSpPr>
            <a:cxnSpLocks/>
            <a:endCxn id="6" idx="2"/>
          </p:cNvCxnSpPr>
          <p:nvPr/>
        </p:nvCxnSpPr>
        <p:spPr>
          <a:xfrm>
            <a:off x="4572000" y="1463040"/>
            <a:ext cx="0" cy="3073791"/>
          </a:xfrm>
          <a:prstGeom prst="line">
            <a:avLst/>
          </a:prstGeom>
          <a:ln w="38100">
            <a:solidFill>
              <a:schemeClr val="bg1"/>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9329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943A3C0-25E9-E53F-7525-3CDD125006D7}"/>
              </a:ext>
            </a:extLst>
          </p:cNvPr>
          <p:cNvSpPr txBox="1"/>
          <p:nvPr/>
        </p:nvSpPr>
        <p:spPr>
          <a:xfrm>
            <a:off x="1590306" y="1724625"/>
            <a:ext cx="5825313" cy="1554272"/>
          </a:xfrm>
          <a:prstGeom prst="rect">
            <a:avLst/>
          </a:prstGeom>
          <a:noFill/>
        </p:spPr>
        <p:txBody>
          <a:bodyPr wrap="none" lIns="0" tIns="0" rIns="0" bIns="0" rtlCol="0">
            <a:spAutoFit/>
          </a:bodyPr>
          <a:lstStyle/>
          <a:p>
            <a:r>
              <a:rPr lang="en-GB" sz="4500" b="1" dirty="0">
                <a:solidFill>
                  <a:schemeClr val="bg1"/>
                </a:solidFill>
                <a:latin typeface="Noto Sans" panose="020B0502040504020204" pitchFamily="34" charset="0"/>
              </a:rPr>
              <a:t>Sounds interesting?</a:t>
            </a:r>
          </a:p>
          <a:p>
            <a:endParaRPr lang="en-GB" sz="2800" b="1" dirty="0">
              <a:solidFill>
                <a:schemeClr val="bg1"/>
              </a:solidFill>
              <a:latin typeface="Noto Sans" panose="020B0502040504020204" pitchFamily="34" charset="0"/>
            </a:endParaRPr>
          </a:p>
          <a:p>
            <a:r>
              <a:rPr lang="en-GB" sz="2800" b="1" dirty="0">
                <a:solidFill>
                  <a:schemeClr val="bg1"/>
                </a:solidFill>
                <a:latin typeface="Noto Sans" panose="020B0502040504020204" pitchFamily="34" charset="0"/>
              </a:rPr>
              <a:t>Join us for the Deep Dive Session</a:t>
            </a:r>
          </a:p>
        </p:txBody>
      </p:sp>
    </p:spTree>
    <p:extLst>
      <p:ext uri="{BB962C8B-B14F-4D97-AF65-F5344CB8AC3E}">
        <p14:creationId xmlns:p14="http://schemas.microsoft.com/office/powerpoint/2010/main" val="36993048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39000" b="-39000"/>
          </a:stretch>
        </a:blipFill>
        <a:effectLst/>
      </p:bgPr>
    </p:bg>
    <p:spTree>
      <p:nvGrpSpPr>
        <p:cNvPr id="1" name=""/>
        <p:cNvGrpSpPr/>
        <p:nvPr/>
      </p:nvGrpSpPr>
      <p:grpSpPr>
        <a:xfrm>
          <a:off x="0" y="0"/>
          <a:ext cx="0" cy="0"/>
          <a:chOff x="0" y="0"/>
          <a:chExt cx="0" cy="0"/>
        </a:xfrm>
      </p:grpSpPr>
      <p:pic>
        <p:nvPicPr>
          <p:cNvPr id="4" name="Picture 2" descr="\\cooper\Projects\SIX Group - officeatwork\Projects\PowerPoint\2015\Desktriptoren\SIX Innen.png">
            <a:extLst>
              <a:ext uri="{FF2B5EF4-FFF2-40B4-BE49-F238E27FC236}">
                <a16:creationId xmlns:a16="http://schemas.microsoft.com/office/drawing/2014/main" id="{3204F3E8-560E-0D4E-5F86-6F1CA3696F55}"/>
              </a:ext>
            </a:extLst>
          </p:cNvPr>
          <p:cNvPicPr>
            <a:picLocks noChangeAspect="1" noChangeArrowheads="1"/>
          </p:cNvPicPr>
          <p:nvPr/>
        </p:nvPicPr>
        <p:blipFill>
          <a:blip r:embed="rId4" cstate="print">
            <a:biLevel thresh="25000"/>
            <a:extLst>
              <a:ext uri="{28A0092B-C50C-407E-A947-70E740481C1C}">
                <a14:useLocalDpi xmlns:a14="http://schemas.microsoft.com/office/drawing/2010/main" val="0"/>
              </a:ext>
            </a:extLst>
          </a:blip>
          <a:srcRect/>
          <a:stretch>
            <a:fillRect/>
          </a:stretch>
        </p:blipFill>
        <p:spPr bwMode="auto">
          <a:xfrm>
            <a:off x="658097" y="301708"/>
            <a:ext cx="649287" cy="179387"/>
          </a:xfrm>
          <a:prstGeom prst="rect">
            <a:avLst/>
          </a:prstGeom>
          <a:noFill/>
          <a:extLst>
            <a:ext uri="{909E8E84-426E-40DD-AFC4-6F175D3DCCD1}">
              <a14:hiddenFill xmlns:a14="http://schemas.microsoft.com/office/drawing/2010/main">
                <a:solidFill>
                  <a:srgbClr val="FFFFFF"/>
                </a:solidFill>
              </a14:hiddenFill>
            </a:ext>
          </a:extLst>
        </p:spPr>
      </p:pic>
      <p:sp>
        <p:nvSpPr>
          <p:cNvPr id="7" name="Title 58">
            <a:extLst>
              <a:ext uri="{FF2B5EF4-FFF2-40B4-BE49-F238E27FC236}">
                <a16:creationId xmlns:a16="http://schemas.microsoft.com/office/drawing/2014/main" id="{1DC9F968-3B9C-41B2-6EE5-4D856713ACCC}"/>
              </a:ext>
            </a:extLst>
          </p:cNvPr>
          <p:cNvSpPr txBox="1">
            <a:spLocks/>
          </p:cNvSpPr>
          <p:nvPr/>
        </p:nvSpPr>
        <p:spPr>
          <a:xfrm>
            <a:off x="658800" y="745200"/>
            <a:ext cx="2381250" cy="639762"/>
          </a:xfrm>
          <a:prstGeom prst="rect">
            <a:avLst/>
          </a:prstGeom>
          <a:ln>
            <a:noFill/>
          </a:ln>
          <a:effectLst/>
        </p:spPr>
        <p:txBody>
          <a:bodyPr vert="horz" lIns="0" tIns="0" rIns="0" bIns="0" rtlCol="0" anchor="t" anchorCtr="0">
            <a:noAutofit/>
          </a:bodyPr>
          <a:lstStyle>
            <a:lvl1pPr algn="l" defTabSz="456789" rtl="0" eaLnBrk="1" latinLnBrk="0" hangingPunct="1">
              <a:spcBef>
                <a:spcPct val="0"/>
              </a:spcBef>
              <a:buNone/>
              <a:defRPr lang="de-CH" sz="2198" kern="1200" dirty="0" smtClean="0">
                <a:solidFill>
                  <a:schemeClr val="tx1"/>
                </a:solidFill>
                <a:latin typeface="Noto Sans" panose="020B0502040504020204" pitchFamily="34"/>
                <a:ea typeface="Noto Sans" panose="020B0502040504020204" pitchFamily="34"/>
                <a:cs typeface="Noto Sans" panose="020B0502040504020204" pitchFamily="34"/>
              </a:defRPr>
            </a:lvl1pPr>
          </a:lstStyle>
          <a:p>
            <a:pPr marL="0" marR="0" lvl="0" indent="0" algn="l" defTabSz="456789" rtl="0" eaLnBrk="1" fontAlgn="auto" latinLnBrk="0" hangingPunct="1">
              <a:lnSpc>
                <a:spcPct val="100000"/>
              </a:lnSpc>
              <a:spcBef>
                <a:spcPct val="0"/>
              </a:spcBef>
              <a:spcAft>
                <a:spcPts val="0"/>
              </a:spcAft>
              <a:buClrTx/>
              <a:buSzTx/>
              <a:buFontTx/>
              <a:buNone/>
              <a:tabLst/>
              <a:defRPr/>
            </a:pPr>
            <a:r>
              <a:rPr kumimoji="0" lang="en-US" sz="1800" b="1" i="0" u="none" strike="noStrike" kern="1200" cap="none" spc="0" normalizeH="0" baseline="0" noProof="0" dirty="0">
                <a:ln w="6350">
                  <a:noFill/>
                </a:ln>
                <a:solidFill>
                  <a:srgbClr val="DE3919"/>
                </a:solidFill>
                <a:effectLst/>
                <a:uLnTx/>
                <a:uFillTx/>
                <a:latin typeface="Noto Serif" panose="02020502060505020204" pitchFamily="18" charset="0"/>
              </a:rPr>
              <a:t>The Team</a:t>
            </a:r>
            <a:br>
              <a:rPr kumimoji="0" lang="en-US" sz="1800" b="1" i="0" u="none" strike="noStrike" kern="1200" cap="none" spc="0" normalizeH="0" baseline="0" noProof="0" dirty="0">
                <a:ln w="6350">
                  <a:solidFill>
                    <a:srgbClr val="FFFFFF"/>
                  </a:solidFill>
                </a:ln>
                <a:noFill/>
                <a:effectLst/>
                <a:uLnTx/>
                <a:uFillTx/>
                <a:latin typeface="Noto Serif" panose="02020502060505020204" pitchFamily="18" charset="0"/>
              </a:rPr>
            </a:br>
            <a:r>
              <a:rPr kumimoji="0" lang="en-US" sz="2200" b="1" i="0" u="none" strike="noStrike" kern="1200" cap="none" spc="0" normalizeH="0" baseline="0" noProof="0" dirty="0">
                <a:ln>
                  <a:noFill/>
                </a:ln>
                <a:solidFill>
                  <a:srgbClr val="FFFFFF"/>
                </a:solidFill>
                <a:effectLst/>
                <a:uLnTx/>
                <a:uFillTx/>
                <a:latin typeface="Noto Serif" panose="02020502060505020204" pitchFamily="18" charset="0"/>
              </a:rPr>
              <a:t>Who are we?</a:t>
            </a:r>
            <a:endParaRPr kumimoji="0" lang="en-150" sz="2200" b="1" i="0" u="none" strike="noStrike" kern="1200" cap="none" spc="0" normalizeH="0" baseline="0" noProof="0" dirty="0">
              <a:ln>
                <a:noFill/>
              </a:ln>
              <a:solidFill>
                <a:srgbClr val="FFFFFF"/>
              </a:solidFill>
              <a:effectLst/>
              <a:uLnTx/>
              <a:uFillTx/>
              <a:latin typeface="Noto Serif" panose="02020502060505020204" pitchFamily="18" charset="0"/>
            </a:endParaRPr>
          </a:p>
        </p:txBody>
      </p:sp>
      <p:sp>
        <p:nvSpPr>
          <p:cNvPr id="33" name="Slide Number Placeholder 2">
            <a:extLst>
              <a:ext uri="{FF2B5EF4-FFF2-40B4-BE49-F238E27FC236}">
                <a16:creationId xmlns:a16="http://schemas.microsoft.com/office/drawing/2014/main" id="{92AECCAB-DB3B-D1C0-67B2-FAF1FC1F3802}"/>
              </a:ext>
            </a:extLst>
          </p:cNvPr>
          <p:cNvSpPr txBox="1">
            <a:spLocks/>
          </p:cNvSpPr>
          <p:nvPr/>
        </p:nvSpPr>
        <p:spPr>
          <a:xfrm>
            <a:off x="591370" y="4748285"/>
            <a:ext cx="467656" cy="143999"/>
          </a:xfrm>
          <a:prstGeom prst="rect">
            <a:avLst/>
          </a:prstGeom>
        </p:spPr>
        <p:txBody>
          <a:bodyPr/>
          <a:lstStyle>
            <a:defPPr>
              <a:defRPr lang="de-DE"/>
            </a:defPPr>
            <a:lvl1pPr marL="0" algn="l" defTabSz="914400" rtl="0" eaLnBrk="1" latinLnBrk="0" hangingPunct="1">
              <a:defRPr sz="1800" kern="1200">
                <a:solidFill>
                  <a:schemeClr val="tx1"/>
                </a:solidFill>
                <a:latin typeface="Noto Sans" panose="020B0502040504020204" pitchFamily="34"/>
                <a:ea typeface="Noto Sans" panose="020B0502040504020204" pitchFamily="34"/>
                <a:cs typeface="Noto Sans" panose="020B0502040504020204" pitchFamily="34"/>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6F42FDE4-A7DD-41A7-A0A6-9B649FB43336}" type="slidenum">
              <a:rPr kumimoji="0" lang="de-CH" sz="800" b="1" i="0" u="none" strike="noStrike" kern="1200" cap="none" spc="0" normalizeH="0" baseline="0" noProof="0" smtClean="0">
                <a:ln>
                  <a:noFill/>
                </a:ln>
                <a:solidFill>
                  <a:srgbClr val="FFFFFF"/>
                </a:solidFill>
                <a:effectLst/>
                <a:uLnTx/>
                <a:uFillTx/>
                <a:latin typeface="Noto Sans" panose="020B0502040504020204" pitchFamily="34"/>
              </a:rPr>
              <a:pPr marL="0" marR="0" lvl="0" indent="0" algn="l" defTabSz="914400" rtl="0" eaLnBrk="1" fontAlgn="auto" latinLnBrk="0" hangingPunct="1">
                <a:lnSpc>
                  <a:spcPct val="100000"/>
                </a:lnSpc>
                <a:spcBef>
                  <a:spcPts val="0"/>
                </a:spcBef>
                <a:spcAft>
                  <a:spcPts val="0"/>
                </a:spcAft>
                <a:buClrTx/>
                <a:buSzTx/>
                <a:buFontTx/>
                <a:buNone/>
                <a:tabLst/>
                <a:defRPr/>
              </a:pPr>
              <a:t>2</a:t>
            </a:fld>
            <a:endParaRPr kumimoji="0" lang="de-CH" sz="800" b="1" i="0" u="none" strike="noStrike" kern="1200" cap="none" spc="0" normalizeH="0" baseline="0" noProof="0" dirty="0">
              <a:ln>
                <a:noFill/>
              </a:ln>
              <a:solidFill>
                <a:srgbClr val="FFFFFF"/>
              </a:solidFill>
              <a:effectLst/>
              <a:uLnTx/>
              <a:uFillTx/>
              <a:latin typeface="Noto Sans" panose="020B0502040504020204" pitchFamily="34"/>
            </a:endParaRPr>
          </a:p>
        </p:txBody>
      </p:sp>
      <p:sp>
        <p:nvSpPr>
          <p:cNvPr id="22" name="Oval 21">
            <a:extLst>
              <a:ext uri="{FF2B5EF4-FFF2-40B4-BE49-F238E27FC236}">
                <a16:creationId xmlns:a16="http://schemas.microsoft.com/office/drawing/2014/main" id="{64944A19-4C88-E7E4-D9BF-D1603A967322}"/>
              </a:ext>
            </a:extLst>
          </p:cNvPr>
          <p:cNvSpPr/>
          <p:nvPr/>
        </p:nvSpPr>
        <p:spPr>
          <a:xfrm>
            <a:off x="2759336" y="1796444"/>
            <a:ext cx="1497106" cy="1497105"/>
          </a:xfrm>
          <a:prstGeom prst="ellipse">
            <a:avLst/>
          </a:prstGeom>
          <a:blipFill>
            <a:blip r:embed="rId3"/>
            <a:stretch>
              <a:fillRect/>
            </a:stretch>
          </a:blip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endParaRPr lang="de-DE" dirty="0">
              <a:latin typeface="Noto Sans" panose="020B0502040504020204" pitchFamily="34" charset="0"/>
              <a:ea typeface="Noto Sans" panose="020B0502040504020204" pitchFamily="34" charset="0"/>
            </a:endParaRPr>
          </a:p>
        </p:txBody>
      </p:sp>
      <p:sp>
        <p:nvSpPr>
          <p:cNvPr id="23" name="Oval 22">
            <a:extLst>
              <a:ext uri="{FF2B5EF4-FFF2-40B4-BE49-F238E27FC236}">
                <a16:creationId xmlns:a16="http://schemas.microsoft.com/office/drawing/2014/main" id="{9884DAE0-6FC0-95A2-B2FF-7F5213E9ECEF}"/>
              </a:ext>
            </a:extLst>
          </p:cNvPr>
          <p:cNvSpPr/>
          <p:nvPr/>
        </p:nvSpPr>
        <p:spPr>
          <a:xfrm>
            <a:off x="631115" y="1796444"/>
            <a:ext cx="1497106" cy="1497105"/>
          </a:xfrm>
          <a:prstGeom prst="ellipse">
            <a:avLst/>
          </a:prstGeom>
          <a:blipFill>
            <a:blip r:embed="rId3"/>
            <a:stretch>
              <a:fillRect/>
            </a:stretch>
          </a:blipFill>
          <a:ln w="476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endParaRPr lang="de-DE" dirty="0">
              <a:latin typeface="Noto Sans" panose="020B0502040504020204" pitchFamily="34" charset="0"/>
              <a:ea typeface="Noto Sans" panose="020B0502040504020204" pitchFamily="34" charset="0"/>
            </a:endParaRPr>
          </a:p>
        </p:txBody>
      </p:sp>
      <p:sp>
        <p:nvSpPr>
          <p:cNvPr id="25" name="Oval 24">
            <a:extLst>
              <a:ext uri="{FF2B5EF4-FFF2-40B4-BE49-F238E27FC236}">
                <a16:creationId xmlns:a16="http://schemas.microsoft.com/office/drawing/2014/main" id="{3DDBBC4E-DDB7-2C98-8C6C-9C1668356BD7}"/>
              </a:ext>
            </a:extLst>
          </p:cNvPr>
          <p:cNvSpPr/>
          <p:nvPr/>
        </p:nvSpPr>
        <p:spPr>
          <a:xfrm>
            <a:off x="4887557" y="1796444"/>
            <a:ext cx="1497106" cy="1497105"/>
          </a:xfrm>
          <a:prstGeom prst="ellipse">
            <a:avLst/>
          </a:prstGeom>
          <a:blipFill>
            <a:blip r:embed="rId3"/>
            <a:stretch>
              <a:fillRect/>
            </a:stretch>
          </a:blip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endParaRPr lang="de-DE" dirty="0">
              <a:latin typeface="Noto Sans" panose="020B0502040504020204" pitchFamily="34" charset="0"/>
              <a:ea typeface="Noto Sans" panose="020B0502040504020204" pitchFamily="34" charset="0"/>
            </a:endParaRPr>
          </a:p>
        </p:txBody>
      </p:sp>
      <p:sp>
        <p:nvSpPr>
          <p:cNvPr id="27" name="Oval 26">
            <a:extLst>
              <a:ext uri="{FF2B5EF4-FFF2-40B4-BE49-F238E27FC236}">
                <a16:creationId xmlns:a16="http://schemas.microsoft.com/office/drawing/2014/main" id="{155DD4D3-B336-2573-413D-F3FEB249B2ED}"/>
              </a:ext>
            </a:extLst>
          </p:cNvPr>
          <p:cNvSpPr/>
          <p:nvPr/>
        </p:nvSpPr>
        <p:spPr>
          <a:xfrm>
            <a:off x="7015778" y="1796444"/>
            <a:ext cx="1497106" cy="1497105"/>
          </a:xfrm>
          <a:prstGeom prst="ellipse">
            <a:avLst/>
          </a:prstGeom>
          <a:blipFill>
            <a:blip r:embed="rId3"/>
            <a:stretch>
              <a:fillRect/>
            </a:stretch>
          </a:blip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endParaRPr lang="de-DE" dirty="0">
              <a:latin typeface="Noto Sans" panose="020B0502040504020204" pitchFamily="34" charset="0"/>
              <a:ea typeface="Noto Sans" panose="020B0502040504020204" pitchFamily="34" charset="0"/>
            </a:endParaRPr>
          </a:p>
        </p:txBody>
      </p:sp>
      <p:sp>
        <p:nvSpPr>
          <p:cNvPr id="28" name="Rectangle 2">
            <a:extLst>
              <a:ext uri="{FF2B5EF4-FFF2-40B4-BE49-F238E27FC236}">
                <a16:creationId xmlns:a16="http://schemas.microsoft.com/office/drawing/2014/main" id="{37190D42-83DF-BB3D-E3B6-3B6A42240D5B}"/>
              </a:ext>
            </a:extLst>
          </p:cNvPr>
          <p:cNvSpPr/>
          <p:nvPr/>
        </p:nvSpPr>
        <p:spPr>
          <a:xfrm>
            <a:off x="439838" y="3520758"/>
            <a:ext cx="1755058" cy="365760"/>
          </a:xfrm>
          <a:prstGeom prst="rect">
            <a:avLst/>
          </a:prstGeom>
          <a:solidFill>
            <a:schemeClr val="tx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355" tIns="0" rIns="91355" bIns="0" numCol="1" spcCol="0" rtlCol="0" fromWordArt="0" anchor="ctr" anchorCtr="0" forceAA="0" compatLnSpc="1">
            <a:prstTxWarp prst="textNoShape">
              <a:avLst/>
            </a:prstTxWarp>
            <a:noAutofit/>
          </a:bodyPr>
          <a:lstStyle/>
          <a:p>
            <a:pPr marL="0" marR="0" lvl="0" indent="0" algn="ctr" defTabSz="913554"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solidFill>
                  <a:srgbClr val="FFFFFF"/>
                </a:solidFill>
                <a:effectLst/>
                <a:uLnTx/>
                <a:uFillTx/>
                <a:latin typeface="Noto Sans" panose="020B0502040504020204" pitchFamily="34" charset="0"/>
                <a:ea typeface="Noto Sans" panose="020B0502040504020204" pitchFamily="34" charset="0"/>
                <a:cs typeface="+mn-cs"/>
              </a:rPr>
              <a:t>Andreas </a:t>
            </a:r>
            <a:r>
              <a:rPr kumimoji="0" lang="en-GB" sz="1400" b="1" i="0" u="none" strike="noStrike" kern="1200" cap="none" spc="0" normalizeH="0" baseline="0" noProof="0" dirty="0" err="1">
                <a:ln>
                  <a:noFill/>
                </a:ln>
                <a:solidFill>
                  <a:srgbClr val="FFFFFF"/>
                </a:solidFill>
                <a:effectLst/>
                <a:uLnTx/>
                <a:uFillTx/>
                <a:latin typeface="Noto Sans" panose="020B0502040504020204" pitchFamily="34" charset="0"/>
                <a:ea typeface="Noto Sans" panose="020B0502040504020204" pitchFamily="34" charset="0"/>
                <a:cs typeface="+mn-cs"/>
              </a:rPr>
              <a:t>Pletschko</a:t>
            </a:r>
            <a:endParaRPr kumimoji="0" lang="en-GB" sz="1400" b="1" i="0" u="none" strike="noStrike" kern="1200" cap="none" spc="0" normalizeH="0" baseline="0" noProof="0" dirty="0">
              <a:ln>
                <a:noFill/>
              </a:ln>
              <a:solidFill>
                <a:srgbClr val="FFFFFF"/>
              </a:solidFill>
              <a:effectLst/>
              <a:uLnTx/>
              <a:uFillTx/>
              <a:latin typeface="Noto Sans" panose="020B0502040504020204" pitchFamily="34" charset="0"/>
              <a:ea typeface="Noto Sans" panose="020B0502040504020204" pitchFamily="34" charset="0"/>
              <a:cs typeface="+mn-cs"/>
            </a:endParaRPr>
          </a:p>
        </p:txBody>
      </p:sp>
      <p:sp>
        <p:nvSpPr>
          <p:cNvPr id="30" name="Rectangle 2">
            <a:extLst>
              <a:ext uri="{FF2B5EF4-FFF2-40B4-BE49-F238E27FC236}">
                <a16:creationId xmlns:a16="http://schemas.microsoft.com/office/drawing/2014/main" id="{0CE191EC-BD16-8ED4-FED1-63CB2BD54AB3}"/>
              </a:ext>
            </a:extLst>
          </p:cNvPr>
          <p:cNvSpPr/>
          <p:nvPr/>
        </p:nvSpPr>
        <p:spPr>
          <a:xfrm>
            <a:off x="2692661" y="3520758"/>
            <a:ext cx="1630456" cy="365760"/>
          </a:xfrm>
          <a:prstGeom prst="rect">
            <a:avLst/>
          </a:prstGeom>
          <a:solidFill>
            <a:schemeClr val="tx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355" tIns="0" rIns="91355" bIns="0" numCol="1" spcCol="0" rtlCol="0" fromWordArt="0" anchor="ctr" anchorCtr="0" forceAA="0" compatLnSpc="1">
            <a:prstTxWarp prst="textNoShape">
              <a:avLst/>
            </a:prstTxWarp>
            <a:noAutofit/>
          </a:bodyPr>
          <a:lstStyle/>
          <a:p>
            <a:pPr marL="0" marR="0" lvl="0" indent="0" algn="ctr" defTabSz="913554"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solidFill>
                  <a:srgbClr val="FFFFFF"/>
                </a:solidFill>
                <a:effectLst/>
                <a:uLnTx/>
                <a:uFillTx/>
                <a:latin typeface="Noto Sans" panose="020B0502040504020204" pitchFamily="34" charset="0"/>
                <a:ea typeface="Noto Sans" panose="020B0502040504020204" pitchFamily="34" charset="0"/>
                <a:cs typeface="+mn-cs"/>
              </a:rPr>
              <a:t>Kilian </a:t>
            </a:r>
            <a:r>
              <a:rPr kumimoji="0" lang="en-GB" sz="1400" b="1" i="0" u="none" strike="noStrike" kern="1200" cap="none" spc="0" normalizeH="0" baseline="0" noProof="0" dirty="0" err="1">
                <a:ln>
                  <a:noFill/>
                </a:ln>
                <a:solidFill>
                  <a:srgbClr val="FFFFFF"/>
                </a:solidFill>
                <a:effectLst/>
                <a:uLnTx/>
                <a:uFillTx/>
                <a:latin typeface="Noto Sans" panose="020B0502040504020204" pitchFamily="34" charset="0"/>
                <a:ea typeface="Noto Sans" panose="020B0502040504020204" pitchFamily="34" charset="0"/>
                <a:cs typeface="+mn-cs"/>
              </a:rPr>
              <a:t>Krüger</a:t>
            </a:r>
            <a:endParaRPr kumimoji="0" lang="en-GB" sz="1400" b="1" i="0" u="none" strike="noStrike" kern="1200" cap="none" spc="0" normalizeH="0" baseline="0" noProof="0" dirty="0">
              <a:ln>
                <a:noFill/>
              </a:ln>
              <a:solidFill>
                <a:srgbClr val="FFFFFF"/>
              </a:solidFill>
              <a:effectLst/>
              <a:uLnTx/>
              <a:uFillTx/>
              <a:latin typeface="Noto Sans" panose="020B0502040504020204" pitchFamily="34" charset="0"/>
              <a:ea typeface="Noto Sans" panose="020B0502040504020204" pitchFamily="34" charset="0"/>
              <a:cs typeface="+mn-cs"/>
            </a:endParaRPr>
          </a:p>
        </p:txBody>
      </p:sp>
      <p:sp>
        <p:nvSpPr>
          <p:cNvPr id="31" name="Rectangle 2">
            <a:extLst>
              <a:ext uri="{FF2B5EF4-FFF2-40B4-BE49-F238E27FC236}">
                <a16:creationId xmlns:a16="http://schemas.microsoft.com/office/drawing/2014/main" id="{4DF6DB62-6093-8DD4-6F65-20F59C041034}"/>
              </a:ext>
            </a:extLst>
          </p:cNvPr>
          <p:cNvSpPr/>
          <p:nvPr/>
        </p:nvSpPr>
        <p:spPr>
          <a:xfrm>
            <a:off x="4820882" y="3520758"/>
            <a:ext cx="1630456" cy="365760"/>
          </a:xfrm>
          <a:prstGeom prst="rect">
            <a:avLst/>
          </a:prstGeom>
          <a:solidFill>
            <a:schemeClr val="tx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355" tIns="0" rIns="91355" bIns="0" numCol="1" spcCol="0" rtlCol="0" fromWordArt="0" anchor="ctr" anchorCtr="0" forceAA="0" compatLnSpc="1">
            <a:prstTxWarp prst="textNoShape">
              <a:avLst/>
            </a:prstTxWarp>
            <a:noAutofit/>
          </a:bodyPr>
          <a:lstStyle/>
          <a:p>
            <a:pPr marL="0" marR="0" lvl="0" indent="0" algn="ctr" defTabSz="913554"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err="1">
                <a:ln>
                  <a:noFill/>
                </a:ln>
                <a:solidFill>
                  <a:srgbClr val="FFFFFF"/>
                </a:solidFill>
                <a:effectLst/>
                <a:uLnTx/>
                <a:uFillTx/>
                <a:latin typeface="Noto Sans" panose="020B0502040504020204" pitchFamily="34" charset="0"/>
                <a:ea typeface="Noto Sans" panose="020B0502040504020204" pitchFamily="34" charset="0"/>
                <a:cs typeface="+mn-cs"/>
              </a:rPr>
              <a:t>Yingliu</a:t>
            </a:r>
            <a:r>
              <a:rPr kumimoji="0" lang="en-GB" sz="1400" b="1" i="0" u="none" strike="noStrike" kern="1200" cap="none" spc="0" normalizeH="0" baseline="0" noProof="0" dirty="0">
                <a:ln>
                  <a:noFill/>
                </a:ln>
                <a:solidFill>
                  <a:srgbClr val="FFFFFF"/>
                </a:solidFill>
                <a:effectLst/>
                <a:uLnTx/>
                <a:uFillTx/>
                <a:latin typeface="Noto Sans" panose="020B0502040504020204" pitchFamily="34" charset="0"/>
                <a:ea typeface="Noto Sans" panose="020B0502040504020204" pitchFamily="34" charset="0"/>
                <a:cs typeface="+mn-cs"/>
              </a:rPr>
              <a:t> Lu</a:t>
            </a:r>
          </a:p>
        </p:txBody>
      </p:sp>
      <p:sp>
        <p:nvSpPr>
          <p:cNvPr id="32" name="Rectangle 2">
            <a:extLst>
              <a:ext uri="{FF2B5EF4-FFF2-40B4-BE49-F238E27FC236}">
                <a16:creationId xmlns:a16="http://schemas.microsoft.com/office/drawing/2014/main" id="{41E08528-CF76-A845-7E5C-C43F5BDCE64E}"/>
              </a:ext>
            </a:extLst>
          </p:cNvPr>
          <p:cNvSpPr/>
          <p:nvPr/>
        </p:nvSpPr>
        <p:spPr>
          <a:xfrm>
            <a:off x="6949103" y="3520758"/>
            <a:ext cx="1630456" cy="365760"/>
          </a:xfrm>
          <a:prstGeom prst="rect">
            <a:avLst/>
          </a:prstGeom>
          <a:solidFill>
            <a:schemeClr val="tx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355" tIns="0" rIns="91355" bIns="0" numCol="1" spcCol="0" rtlCol="0" fromWordArt="0" anchor="ctr" anchorCtr="0" forceAA="0" compatLnSpc="1">
            <a:prstTxWarp prst="textNoShape">
              <a:avLst/>
            </a:prstTxWarp>
            <a:noAutofit/>
          </a:bodyPr>
          <a:lstStyle/>
          <a:p>
            <a:pPr marL="0" marR="0" lvl="0" indent="0" algn="ctr" defTabSz="913554"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solidFill>
                  <a:srgbClr val="FFFFFF"/>
                </a:solidFill>
                <a:effectLst/>
                <a:uLnTx/>
                <a:uFillTx/>
                <a:latin typeface="Noto Sans" panose="020B0502040504020204" pitchFamily="34" charset="0"/>
                <a:ea typeface="Noto Sans" panose="020B0502040504020204" pitchFamily="34" charset="0"/>
                <a:cs typeface="+mn-cs"/>
              </a:rPr>
              <a:t>David </a:t>
            </a:r>
            <a:r>
              <a:rPr kumimoji="0" lang="en-GB" sz="1400" b="1" i="0" u="none" strike="noStrike" kern="1200" cap="none" spc="0" normalizeH="0" baseline="0" noProof="0" dirty="0" err="1">
                <a:ln>
                  <a:noFill/>
                </a:ln>
                <a:solidFill>
                  <a:srgbClr val="FFFFFF"/>
                </a:solidFill>
                <a:effectLst/>
                <a:uLnTx/>
                <a:uFillTx/>
                <a:latin typeface="Noto Sans" panose="020B0502040504020204" pitchFamily="34" charset="0"/>
                <a:ea typeface="Noto Sans" panose="020B0502040504020204" pitchFamily="34" charset="0"/>
                <a:cs typeface="+mn-cs"/>
              </a:rPr>
              <a:t>Mellert</a:t>
            </a:r>
            <a:endParaRPr kumimoji="0" lang="en-GB" sz="1400" b="1" i="0" u="none" strike="noStrike" kern="1200" cap="none" spc="0" normalizeH="0" baseline="0" noProof="0" dirty="0">
              <a:ln>
                <a:noFill/>
              </a:ln>
              <a:solidFill>
                <a:srgbClr val="FFFFFF"/>
              </a:solidFill>
              <a:effectLst/>
              <a:uLnTx/>
              <a:uFillTx/>
              <a:latin typeface="Noto Sans" panose="020B0502040504020204" pitchFamily="34" charset="0"/>
              <a:ea typeface="Noto Sans" panose="020B0502040504020204" pitchFamily="34" charset="0"/>
              <a:cs typeface="+mn-cs"/>
            </a:endParaRPr>
          </a:p>
        </p:txBody>
      </p:sp>
    </p:spTree>
    <p:extLst>
      <p:ext uri="{BB962C8B-B14F-4D97-AF65-F5344CB8AC3E}">
        <p14:creationId xmlns:p14="http://schemas.microsoft.com/office/powerpoint/2010/main" val="13648989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TextBox 44">
            <a:extLst>
              <a:ext uri="{FF2B5EF4-FFF2-40B4-BE49-F238E27FC236}">
                <a16:creationId xmlns:a16="http://schemas.microsoft.com/office/drawing/2014/main" id="{C84300F9-8E65-6E72-3A4B-A800113D28A8}"/>
              </a:ext>
            </a:extLst>
          </p:cNvPr>
          <p:cNvSpPr txBox="1"/>
          <p:nvPr/>
        </p:nvSpPr>
        <p:spPr>
          <a:xfrm>
            <a:off x="185560" y="4359561"/>
            <a:ext cx="1443464" cy="297761"/>
          </a:xfrm>
          <a:prstGeom prst="rect">
            <a:avLst/>
          </a:prstGeom>
          <a:noFill/>
        </p:spPr>
        <p:txBody>
          <a:bodyPr wrap="square" lIns="0" tIns="0" rIns="0" bIns="0" rtlCol="0">
            <a:noAutofit/>
          </a:bodyPr>
          <a:lstStyle/>
          <a:p>
            <a:pPr marL="0" marR="0" lvl="0" indent="0" algn="l" defTabSz="913554"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solidFill>
                  <a:srgbClr val="FFFFFF"/>
                </a:solidFill>
                <a:effectLst/>
                <a:uLnTx/>
                <a:uFillTx/>
                <a:latin typeface="Noto Sans Cond SemBd" panose="020B0502040504020204" pitchFamily="34" charset="0"/>
                <a:ea typeface="Noto Sans Cond SemBd" panose="020B0502040504020204" pitchFamily="34" charset="0"/>
                <a:cs typeface="Noto Sans Cond SemBd" panose="020B0502040504020204" pitchFamily="34" charset="0"/>
              </a:rPr>
              <a:t>SIX</a:t>
            </a:r>
          </a:p>
        </p:txBody>
      </p:sp>
      <p:sp>
        <p:nvSpPr>
          <p:cNvPr id="70" name="Title 69">
            <a:extLst>
              <a:ext uri="{FF2B5EF4-FFF2-40B4-BE49-F238E27FC236}">
                <a16:creationId xmlns:a16="http://schemas.microsoft.com/office/drawing/2014/main" id="{87CF1D9C-6C6B-ECAC-B028-FEF957EAB7F8}"/>
              </a:ext>
            </a:extLst>
          </p:cNvPr>
          <p:cNvSpPr>
            <a:spLocks noGrp="1"/>
          </p:cNvSpPr>
          <p:nvPr>
            <p:ph type="title" idx="4294967295"/>
          </p:nvPr>
        </p:nvSpPr>
        <p:spPr>
          <a:xfrm>
            <a:off x="657413" y="743553"/>
            <a:ext cx="3149600" cy="809458"/>
          </a:xfrm>
        </p:spPr>
        <p:txBody>
          <a:bodyPr>
            <a:normAutofit fontScale="90000"/>
          </a:bodyPr>
          <a:lstStyle/>
          <a:p>
            <a:pPr marL="0" marR="0" lvl="0" indent="0" defTabSz="914400" rtl="0" eaLnBrk="1" fontAlgn="auto" latinLnBrk="0" hangingPunct="1">
              <a:lnSpc>
                <a:spcPct val="100000"/>
              </a:lnSpc>
              <a:spcBef>
                <a:spcPts val="0"/>
              </a:spcBef>
              <a:spcAft>
                <a:spcPts val="0"/>
              </a:spcAft>
              <a:tabLst/>
              <a:defRPr/>
            </a:pPr>
            <a:r>
              <a:rPr kumimoji="0" lang="en-US" sz="2000" b="1" i="0" u="none" strike="noStrike" kern="1200" cap="none" spc="0" normalizeH="0" baseline="0" noProof="0" dirty="0">
                <a:ln w="6350">
                  <a:noFill/>
                </a:ln>
                <a:solidFill>
                  <a:srgbClr val="DE3919"/>
                </a:solidFill>
                <a:effectLst/>
                <a:uLnTx/>
                <a:uFillTx/>
                <a:latin typeface="Noto Serif" panose="02020502060505020204" pitchFamily="18" charset="0"/>
                <a:ea typeface="+mn-ea"/>
                <a:cs typeface="+mn-cs"/>
              </a:rPr>
              <a:t>The current situation</a:t>
            </a:r>
            <a:br>
              <a:rPr kumimoji="0" lang="en-US" sz="1800" b="1" i="0" u="none" strike="noStrike" kern="1200" cap="none" spc="0" normalizeH="0" baseline="0" noProof="0" dirty="0">
                <a:ln w="6350">
                  <a:noFill/>
                </a:ln>
                <a:solidFill>
                  <a:srgbClr val="DE3919"/>
                </a:solidFill>
                <a:effectLst/>
                <a:uLnTx/>
                <a:uFillTx/>
                <a:latin typeface="Noto Serif" panose="02020502060505020204" pitchFamily="18" charset="0"/>
                <a:ea typeface="+mn-ea"/>
                <a:cs typeface="+mn-cs"/>
              </a:rPr>
            </a:br>
            <a:r>
              <a:rPr kumimoji="0" lang="en-US" sz="2400" b="1" i="0" u="none" strike="noStrike" kern="1200" cap="none" spc="0" normalizeH="0" baseline="0" noProof="0" dirty="0">
                <a:ln>
                  <a:noFill/>
                </a:ln>
                <a:solidFill>
                  <a:srgbClr val="FFFFFF"/>
                </a:solidFill>
                <a:effectLst/>
                <a:uLnTx/>
                <a:uFillTx/>
                <a:latin typeface="Noto Serif" panose="02020502060505020204" pitchFamily="18" charset="0"/>
                <a:ea typeface="+mn-ea"/>
                <a:cs typeface="+mn-cs"/>
              </a:rPr>
              <a:t>How inaccessible is financial </a:t>
            </a:r>
            <a:r>
              <a:rPr kumimoji="0" lang="en-US" sz="2400" b="1" i="0" u="none" strike="noStrike" kern="1200" cap="none" spc="0" normalizeH="0" baseline="0" noProof="0" dirty="0" err="1">
                <a:ln>
                  <a:noFill/>
                </a:ln>
                <a:solidFill>
                  <a:srgbClr val="FFFFFF"/>
                </a:solidFill>
                <a:effectLst/>
                <a:uLnTx/>
                <a:uFillTx/>
                <a:latin typeface="Noto Serif" panose="02020502060505020204" pitchFamily="18" charset="0"/>
                <a:ea typeface="+mn-ea"/>
                <a:cs typeface="+mn-cs"/>
              </a:rPr>
              <a:t>dat</a:t>
            </a:r>
            <a:r>
              <a:rPr lang="en-US" sz="2400" b="1" dirty="0">
                <a:solidFill>
                  <a:srgbClr val="FFFFFF"/>
                </a:solidFill>
                <a:latin typeface="Noto Serif" panose="02020502060505020204" pitchFamily="18" charset="0"/>
                <a:ea typeface="+mn-ea"/>
                <a:cs typeface="+mn-cs"/>
              </a:rPr>
              <a:t>a?</a:t>
            </a:r>
            <a:endParaRPr lang="en-150" sz="2400" b="1" dirty="0">
              <a:solidFill>
                <a:schemeClr val="bg1"/>
              </a:solidFill>
              <a:latin typeface="Noto Serif" panose="02020502060505020204" pitchFamily="18" charset="0"/>
            </a:endParaRPr>
          </a:p>
        </p:txBody>
      </p:sp>
      <p:sp>
        <p:nvSpPr>
          <p:cNvPr id="2" name="Slide Number Placeholder 2">
            <a:extLst>
              <a:ext uri="{FF2B5EF4-FFF2-40B4-BE49-F238E27FC236}">
                <a16:creationId xmlns:a16="http://schemas.microsoft.com/office/drawing/2014/main" id="{839CFE15-7F6D-19FE-36D0-A1BADFA6BBC5}"/>
              </a:ext>
            </a:extLst>
          </p:cNvPr>
          <p:cNvSpPr>
            <a:spLocks noGrp="1"/>
          </p:cNvSpPr>
          <p:nvPr>
            <p:ph type="sldNum" sz="quarter" idx="4294967295"/>
          </p:nvPr>
        </p:nvSpPr>
        <p:spPr>
          <a:xfrm>
            <a:off x="0" y="4865688"/>
            <a:ext cx="468313" cy="144462"/>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F42FDE4-A7DD-41A7-A0A6-9B649FB43336}" type="slidenum">
              <a:rPr kumimoji="0" lang="de-CH" sz="799" b="0" i="0" u="none" strike="noStrike" kern="1200" cap="none" spc="0" normalizeH="0" baseline="0" noProof="0" smtClean="0">
                <a:ln>
                  <a:noFill/>
                </a:ln>
                <a:solidFill>
                  <a:srgbClr val="000000"/>
                </a:solidFill>
                <a:effectLst/>
                <a:uLnTx/>
                <a:uFillTx/>
                <a:latin typeface="Noto Sans" panose="020B0502040504020204" pitchFamily="34"/>
              </a:rPr>
              <a:pPr marL="0" marR="0" lvl="0" indent="0" algn="l" defTabSz="914400" rtl="0" eaLnBrk="1" fontAlgn="auto" latinLnBrk="0" hangingPunct="1">
                <a:lnSpc>
                  <a:spcPct val="100000"/>
                </a:lnSpc>
                <a:spcBef>
                  <a:spcPts val="0"/>
                </a:spcBef>
                <a:spcAft>
                  <a:spcPts val="0"/>
                </a:spcAft>
                <a:buClrTx/>
                <a:buSzTx/>
                <a:buFontTx/>
                <a:buNone/>
                <a:tabLst/>
                <a:defRPr/>
              </a:pPr>
              <a:t>3</a:t>
            </a:fld>
            <a:endParaRPr kumimoji="0" lang="de-CH" sz="799" b="0" i="0" u="none" strike="noStrike" kern="1200" cap="none" spc="0" normalizeH="0" baseline="0" noProof="0" dirty="0">
              <a:ln>
                <a:noFill/>
              </a:ln>
              <a:solidFill>
                <a:srgbClr val="000000"/>
              </a:solidFill>
              <a:effectLst/>
              <a:uLnTx/>
              <a:uFillTx/>
              <a:latin typeface="Noto Sans" panose="020B0502040504020204" pitchFamily="34"/>
            </a:endParaRPr>
          </a:p>
        </p:txBody>
      </p:sp>
      <p:sp>
        <p:nvSpPr>
          <p:cNvPr id="121" name="Slide Number Placeholder 2">
            <a:extLst>
              <a:ext uri="{FF2B5EF4-FFF2-40B4-BE49-F238E27FC236}">
                <a16:creationId xmlns:a16="http://schemas.microsoft.com/office/drawing/2014/main" id="{2B68A522-742F-B805-A8B4-85B99A9B9D12}"/>
              </a:ext>
            </a:extLst>
          </p:cNvPr>
          <p:cNvSpPr txBox="1">
            <a:spLocks/>
          </p:cNvSpPr>
          <p:nvPr/>
        </p:nvSpPr>
        <p:spPr>
          <a:xfrm>
            <a:off x="591370" y="4748285"/>
            <a:ext cx="467656" cy="143999"/>
          </a:xfrm>
          <a:prstGeom prst="rect">
            <a:avLst/>
          </a:prstGeom>
        </p:spPr>
        <p:txBody>
          <a:bodyPr/>
          <a:lstStyle>
            <a:defPPr>
              <a:defRPr lang="de-DE"/>
            </a:defPPr>
            <a:lvl1pPr marL="0" algn="l" defTabSz="914400" rtl="0" eaLnBrk="1" latinLnBrk="0" hangingPunct="1">
              <a:defRPr sz="1800" kern="1200">
                <a:solidFill>
                  <a:schemeClr val="tx1"/>
                </a:solidFill>
                <a:latin typeface="Noto Sans" panose="020B0502040504020204" pitchFamily="34"/>
                <a:ea typeface="Noto Sans" panose="020B0502040504020204" pitchFamily="34"/>
                <a:cs typeface="Noto Sans" panose="020B0502040504020204" pitchFamily="34"/>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6F42FDE4-A7DD-41A7-A0A6-9B649FB43336}" type="slidenum">
              <a:rPr kumimoji="0" lang="de-CH" sz="800" b="1" i="0" u="none" strike="noStrike" kern="1200" cap="none" spc="0" normalizeH="0" baseline="0" noProof="0" smtClean="0">
                <a:ln>
                  <a:noFill/>
                </a:ln>
                <a:solidFill>
                  <a:srgbClr val="FFFFFF"/>
                </a:solidFill>
                <a:effectLst/>
                <a:uLnTx/>
                <a:uFillTx/>
                <a:latin typeface="Noto Sans" panose="020B0502040504020204" pitchFamily="34"/>
              </a:rPr>
              <a:pPr marL="0" marR="0" lvl="0" indent="0" algn="l" defTabSz="914400" rtl="0" eaLnBrk="1" fontAlgn="auto" latinLnBrk="0" hangingPunct="1">
                <a:lnSpc>
                  <a:spcPct val="100000"/>
                </a:lnSpc>
                <a:spcBef>
                  <a:spcPts val="0"/>
                </a:spcBef>
                <a:spcAft>
                  <a:spcPts val="0"/>
                </a:spcAft>
                <a:buClrTx/>
                <a:buSzTx/>
                <a:buFontTx/>
                <a:buNone/>
                <a:tabLst/>
                <a:defRPr/>
              </a:pPr>
              <a:t>3</a:t>
            </a:fld>
            <a:endParaRPr kumimoji="0" lang="de-CH" sz="800" b="1" i="0" u="none" strike="noStrike" kern="1200" cap="none" spc="0" normalizeH="0" baseline="0" noProof="0" dirty="0">
              <a:ln>
                <a:noFill/>
              </a:ln>
              <a:solidFill>
                <a:srgbClr val="FFFFFF"/>
              </a:solidFill>
              <a:effectLst/>
              <a:uLnTx/>
              <a:uFillTx/>
              <a:latin typeface="Noto Sans" panose="020B0502040504020204" pitchFamily="34"/>
            </a:endParaRPr>
          </a:p>
        </p:txBody>
      </p:sp>
      <p:grpSp>
        <p:nvGrpSpPr>
          <p:cNvPr id="41" name="Gruppieren 40">
            <a:extLst>
              <a:ext uri="{FF2B5EF4-FFF2-40B4-BE49-F238E27FC236}">
                <a16:creationId xmlns:a16="http://schemas.microsoft.com/office/drawing/2014/main" id="{AA644733-BA32-E452-7E74-87C9025E09A5}"/>
              </a:ext>
            </a:extLst>
          </p:cNvPr>
          <p:cNvGrpSpPr/>
          <p:nvPr/>
        </p:nvGrpSpPr>
        <p:grpSpPr>
          <a:xfrm>
            <a:off x="6347011" y="1949228"/>
            <a:ext cx="2043953" cy="1939749"/>
            <a:chOff x="6347011" y="1842898"/>
            <a:chExt cx="2043953" cy="1939749"/>
          </a:xfrm>
        </p:grpSpPr>
        <p:sp>
          <p:nvSpPr>
            <p:cNvPr id="23" name="Abgerundetes Rechteck 22">
              <a:extLst>
                <a:ext uri="{FF2B5EF4-FFF2-40B4-BE49-F238E27FC236}">
                  <a16:creationId xmlns:a16="http://schemas.microsoft.com/office/drawing/2014/main" id="{5B666015-4BC1-FBBE-D793-1670F8DD6A97}"/>
                </a:ext>
              </a:extLst>
            </p:cNvPr>
            <p:cNvSpPr/>
            <p:nvPr/>
          </p:nvSpPr>
          <p:spPr>
            <a:xfrm>
              <a:off x="6347011" y="1842898"/>
              <a:ext cx="2043953" cy="1939749"/>
            </a:xfrm>
            <a:prstGeom prst="roundRect">
              <a:avLst/>
            </a:prstGeom>
            <a:solidFill>
              <a:schemeClr val="accent5">
                <a:alpha val="85000"/>
              </a:schemeClr>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r>
                <a:rPr lang="de-DE" sz="1400" dirty="0">
                  <a:solidFill>
                    <a:schemeClr val="bg1"/>
                  </a:solidFill>
                  <a:latin typeface="Noto Sans" panose="020B0502040504020204" pitchFamily="34" charset="0"/>
                  <a:ea typeface="Noto Sans" panose="020B0502040504020204" pitchFamily="34" charset="0"/>
                </a:rPr>
                <a:t>Large </a:t>
              </a:r>
              <a:r>
                <a:rPr lang="de-DE" sz="1400" dirty="0" err="1">
                  <a:solidFill>
                    <a:schemeClr val="bg1"/>
                  </a:solidFill>
                  <a:latin typeface="Noto Sans" panose="020B0502040504020204" pitchFamily="34" charset="0"/>
                  <a:ea typeface="Noto Sans" panose="020B0502040504020204" pitchFamily="34" charset="0"/>
                </a:rPr>
                <a:t>amount</a:t>
              </a:r>
              <a:r>
                <a:rPr lang="de-DE" sz="1400" dirty="0">
                  <a:solidFill>
                    <a:schemeClr val="bg1"/>
                  </a:solidFill>
                  <a:latin typeface="Noto Sans" panose="020B0502040504020204" pitchFamily="34" charset="0"/>
                  <a:ea typeface="Noto Sans" panose="020B0502040504020204" pitchFamily="34" charset="0"/>
                </a:rPr>
                <a:t> </a:t>
              </a:r>
              <a:r>
                <a:rPr lang="de-DE" sz="1400" dirty="0" err="1">
                  <a:solidFill>
                    <a:schemeClr val="bg1"/>
                  </a:solidFill>
                  <a:latin typeface="Noto Sans" panose="020B0502040504020204" pitchFamily="34" charset="0"/>
                  <a:ea typeface="Noto Sans" panose="020B0502040504020204" pitchFamily="34" charset="0"/>
                </a:rPr>
                <a:t>of</a:t>
              </a:r>
              <a:r>
                <a:rPr lang="de-DE" sz="1400" dirty="0">
                  <a:solidFill>
                    <a:schemeClr val="bg1"/>
                  </a:solidFill>
                  <a:latin typeface="Noto Sans" panose="020B0502040504020204" pitchFamily="34" charset="0"/>
                  <a:ea typeface="Noto Sans" panose="020B0502040504020204" pitchFamily="34" charset="0"/>
                </a:rPr>
                <a:t> </a:t>
              </a:r>
              <a:r>
                <a:rPr lang="de-DE" sz="1400" dirty="0" err="1">
                  <a:solidFill>
                    <a:schemeClr val="bg1"/>
                  </a:solidFill>
                  <a:latin typeface="Noto Sans" panose="020B0502040504020204" pitchFamily="34" charset="0"/>
                  <a:ea typeface="Noto Sans" panose="020B0502040504020204" pitchFamily="34" charset="0"/>
                </a:rPr>
                <a:t>trading</a:t>
              </a:r>
              <a:r>
                <a:rPr lang="de-DE" sz="1400" dirty="0">
                  <a:solidFill>
                    <a:schemeClr val="bg1"/>
                  </a:solidFill>
                  <a:latin typeface="Noto Sans" panose="020B0502040504020204" pitchFamily="34" charset="0"/>
                  <a:ea typeface="Noto Sans" panose="020B0502040504020204" pitchFamily="34" charset="0"/>
                </a:rPr>
                <a:t> </a:t>
              </a:r>
              <a:r>
                <a:rPr lang="de-DE" sz="1400" dirty="0" err="1">
                  <a:solidFill>
                    <a:schemeClr val="bg1"/>
                  </a:solidFill>
                  <a:latin typeface="Noto Sans" panose="020B0502040504020204" pitchFamily="34" charset="0"/>
                  <a:ea typeface="Noto Sans" panose="020B0502040504020204" pitchFamily="34" charset="0"/>
                </a:rPr>
                <a:t>options</a:t>
              </a:r>
              <a:r>
                <a:rPr lang="de-DE" sz="1400" dirty="0">
                  <a:solidFill>
                    <a:schemeClr val="bg1"/>
                  </a:solidFill>
                  <a:latin typeface="Noto Sans" panose="020B0502040504020204" pitchFamily="34" charset="0"/>
                  <a:ea typeface="Noto Sans" panose="020B0502040504020204" pitchFamily="34" charset="0"/>
                </a:rPr>
                <a:t> </a:t>
              </a:r>
            </a:p>
          </p:txBody>
        </p:sp>
        <p:pic>
          <p:nvPicPr>
            <p:cNvPr id="34" name="Grafik 33" descr="Abakus Silhouette">
              <a:extLst>
                <a:ext uri="{FF2B5EF4-FFF2-40B4-BE49-F238E27FC236}">
                  <a16:creationId xmlns:a16="http://schemas.microsoft.com/office/drawing/2014/main" id="{CA9FAD0F-3514-C489-C0F3-44C399F4887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911787" y="2635333"/>
              <a:ext cx="914400" cy="914400"/>
            </a:xfrm>
            <a:prstGeom prst="rect">
              <a:avLst/>
            </a:prstGeom>
          </p:spPr>
        </p:pic>
      </p:grpSp>
      <p:grpSp>
        <p:nvGrpSpPr>
          <p:cNvPr id="46" name="Gruppieren 45">
            <a:extLst>
              <a:ext uri="{FF2B5EF4-FFF2-40B4-BE49-F238E27FC236}">
                <a16:creationId xmlns:a16="http://schemas.microsoft.com/office/drawing/2014/main" id="{AAAC7A48-F4B2-4FFB-0E3B-69DCA4CE6970}"/>
              </a:ext>
            </a:extLst>
          </p:cNvPr>
          <p:cNvGrpSpPr/>
          <p:nvPr/>
        </p:nvGrpSpPr>
        <p:grpSpPr>
          <a:xfrm>
            <a:off x="3550023" y="1949228"/>
            <a:ext cx="2043953" cy="1939749"/>
            <a:chOff x="3550023" y="1842898"/>
            <a:chExt cx="2043953" cy="1939749"/>
          </a:xfrm>
        </p:grpSpPr>
        <p:sp>
          <p:nvSpPr>
            <p:cNvPr id="24" name="Abgerundetes Rechteck 23">
              <a:extLst>
                <a:ext uri="{FF2B5EF4-FFF2-40B4-BE49-F238E27FC236}">
                  <a16:creationId xmlns:a16="http://schemas.microsoft.com/office/drawing/2014/main" id="{14F23BBA-B06D-6A7F-AA45-F02B4D245564}"/>
                </a:ext>
              </a:extLst>
            </p:cNvPr>
            <p:cNvSpPr/>
            <p:nvPr/>
          </p:nvSpPr>
          <p:spPr>
            <a:xfrm>
              <a:off x="3550023" y="1842898"/>
              <a:ext cx="2043953" cy="1939749"/>
            </a:xfrm>
            <a:prstGeom prst="roundRect">
              <a:avLst/>
            </a:prstGeom>
            <a:solidFill>
              <a:schemeClr val="accent5">
                <a:alpha val="85000"/>
              </a:schemeClr>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r>
                <a:rPr lang="de-DE" sz="1400" dirty="0" err="1">
                  <a:latin typeface="Noto Sans" panose="020B0502040504020204" pitchFamily="34" charset="0"/>
                  <a:ea typeface="Noto Sans" panose="020B0502040504020204" pitchFamily="34" charset="0"/>
                </a:rPr>
                <a:t>Abstractness</a:t>
              </a:r>
              <a:r>
                <a:rPr lang="de-DE" sz="1400" dirty="0">
                  <a:latin typeface="Noto Sans" panose="020B0502040504020204" pitchFamily="34" charset="0"/>
                  <a:ea typeface="Noto Sans" panose="020B0502040504020204" pitchFamily="34" charset="0"/>
                </a:rPr>
                <a:t> </a:t>
              </a:r>
              <a:r>
                <a:rPr lang="de-DE" sz="1400" dirty="0" err="1">
                  <a:latin typeface="Noto Sans" panose="020B0502040504020204" pitchFamily="34" charset="0"/>
                  <a:ea typeface="Noto Sans" panose="020B0502040504020204" pitchFamily="34" charset="0"/>
                </a:rPr>
                <a:t>of</a:t>
              </a:r>
              <a:r>
                <a:rPr lang="de-DE" sz="1400" dirty="0">
                  <a:latin typeface="Noto Sans" panose="020B0502040504020204" pitchFamily="34" charset="0"/>
                  <a:ea typeface="Noto Sans" panose="020B0502040504020204" pitchFamily="34" charset="0"/>
                </a:rPr>
                <a:t> </a:t>
              </a:r>
              <a:r>
                <a:rPr lang="de-DE" sz="1400" dirty="0" err="1">
                  <a:latin typeface="Noto Sans" panose="020B0502040504020204" pitchFamily="34" charset="0"/>
                  <a:ea typeface="Noto Sans" panose="020B0502040504020204" pitchFamily="34" charset="0"/>
                </a:rPr>
                <a:t>financial</a:t>
              </a:r>
              <a:r>
                <a:rPr lang="de-DE" sz="1400" dirty="0">
                  <a:latin typeface="Noto Sans" panose="020B0502040504020204" pitchFamily="34" charset="0"/>
                  <a:ea typeface="Noto Sans" panose="020B0502040504020204" pitchFamily="34" charset="0"/>
                </a:rPr>
                <a:t> </a:t>
              </a:r>
              <a:r>
                <a:rPr lang="de-DE" sz="1400" dirty="0" err="1">
                  <a:latin typeface="Noto Sans" panose="020B0502040504020204" pitchFamily="34" charset="0"/>
                  <a:ea typeface="Noto Sans" panose="020B0502040504020204" pitchFamily="34" charset="0"/>
                </a:rPr>
                <a:t>metrics</a:t>
              </a:r>
              <a:r>
                <a:rPr lang="de-DE" sz="1400" dirty="0">
                  <a:latin typeface="Noto Sans" panose="020B0502040504020204" pitchFamily="34" charset="0"/>
                  <a:ea typeface="Noto Sans" panose="020B0502040504020204" pitchFamily="34" charset="0"/>
                </a:rPr>
                <a:t> </a:t>
              </a:r>
            </a:p>
          </p:txBody>
        </p:sp>
        <p:pic>
          <p:nvPicPr>
            <p:cNvPr id="38" name="Grafik 37" descr="Labyrinth Silhouette">
              <a:extLst>
                <a:ext uri="{FF2B5EF4-FFF2-40B4-BE49-F238E27FC236}">
                  <a16:creationId xmlns:a16="http://schemas.microsoft.com/office/drawing/2014/main" id="{9C9C1935-F319-D493-2E98-1E2AC51BBDF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114799" y="2635333"/>
              <a:ext cx="914400" cy="914400"/>
            </a:xfrm>
            <a:prstGeom prst="rect">
              <a:avLst/>
            </a:prstGeom>
          </p:spPr>
        </p:pic>
      </p:grpSp>
      <p:grpSp>
        <p:nvGrpSpPr>
          <p:cNvPr id="47" name="Gruppieren 46">
            <a:extLst>
              <a:ext uri="{FF2B5EF4-FFF2-40B4-BE49-F238E27FC236}">
                <a16:creationId xmlns:a16="http://schemas.microsoft.com/office/drawing/2014/main" id="{3ABAB89B-A0BD-F113-0B05-B65DBD34AEA0}"/>
              </a:ext>
            </a:extLst>
          </p:cNvPr>
          <p:cNvGrpSpPr/>
          <p:nvPr/>
        </p:nvGrpSpPr>
        <p:grpSpPr>
          <a:xfrm>
            <a:off x="753035" y="1949228"/>
            <a:ext cx="2043953" cy="1939749"/>
            <a:chOff x="753035" y="1842898"/>
            <a:chExt cx="2043953" cy="1939749"/>
          </a:xfrm>
        </p:grpSpPr>
        <p:sp>
          <p:nvSpPr>
            <p:cNvPr id="25" name="Abgerundetes Rechteck 24">
              <a:extLst>
                <a:ext uri="{FF2B5EF4-FFF2-40B4-BE49-F238E27FC236}">
                  <a16:creationId xmlns:a16="http://schemas.microsoft.com/office/drawing/2014/main" id="{E2FC5E32-9086-781D-60B0-44FEC3E21B7C}"/>
                </a:ext>
              </a:extLst>
            </p:cNvPr>
            <p:cNvSpPr/>
            <p:nvPr/>
          </p:nvSpPr>
          <p:spPr>
            <a:xfrm>
              <a:off x="753035" y="1842898"/>
              <a:ext cx="2043953" cy="1939749"/>
            </a:xfrm>
            <a:prstGeom prst="roundRect">
              <a:avLst/>
            </a:prstGeom>
            <a:solidFill>
              <a:schemeClr val="accent5">
                <a:alpha val="85000"/>
              </a:schemeClr>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r>
                <a:rPr lang="de-DE" sz="1400" dirty="0">
                  <a:latin typeface="Noto Sans" panose="020B0502040504020204" pitchFamily="34" charset="0"/>
                  <a:ea typeface="Noto Sans" panose="020B0502040504020204" pitchFamily="34" charset="0"/>
                </a:rPr>
                <a:t> High </a:t>
              </a:r>
              <a:r>
                <a:rPr lang="de-DE" sz="1400" dirty="0" err="1">
                  <a:latin typeface="Noto Sans" panose="020B0502040504020204" pitchFamily="34" charset="0"/>
                  <a:ea typeface="Noto Sans" panose="020B0502040504020204" pitchFamily="34" charset="0"/>
                </a:rPr>
                <a:t>quantity</a:t>
              </a:r>
              <a:r>
                <a:rPr lang="de-DE" sz="1400" dirty="0">
                  <a:latin typeface="Noto Sans" panose="020B0502040504020204" pitchFamily="34" charset="0"/>
                  <a:ea typeface="Noto Sans" panose="020B0502040504020204" pitchFamily="34" charset="0"/>
                </a:rPr>
                <a:t> </a:t>
              </a:r>
              <a:r>
                <a:rPr lang="de-DE" sz="1400" dirty="0" err="1">
                  <a:latin typeface="Noto Sans" panose="020B0502040504020204" pitchFamily="34" charset="0"/>
                  <a:ea typeface="Noto Sans" panose="020B0502040504020204" pitchFamily="34" charset="0"/>
                </a:rPr>
                <a:t>of</a:t>
              </a:r>
              <a:r>
                <a:rPr lang="de-DE" sz="1400" dirty="0">
                  <a:latin typeface="Noto Sans" panose="020B0502040504020204" pitchFamily="34" charset="0"/>
                  <a:ea typeface="Noto Sans" panose="020B0502040504020204" pitchFamily="34" charset="0"/>
                </a:rPr>
                <a:t> </a:t>
              </a:r>
              <a:r>
                <a:rPr lang="de-DE" sz="1400" dirty="0" err="1">
                  <a:latin typeface="Noto Sans" panose="020B0502040504020204" pitchFamily="34" charset="0"/>
                  <a:ea typeface="Noto Sans" panose="020B0502040504020204" pitchFamily="34" charset="0"/>
                </a:rPr>
                <a:t>information</a:t>
              </a:r>
              <a:endParaRPr lang="de-DE" sz="1400" dirty="0">
                <a:latin typeface="Noto Sans" panose="020B0502040504020204" pitchFamily="34" charset="0"/>
                <a:ea typeface="Noto Sans" panose="020B0502040504020204" pitchFamily="34" charset="0"/>
              </a:endParaRPr>
            </a:p>
          </p:txBody>
        </p:sp>
        <p:pic>
          <p:nvPicPr>
            <p:cNvPr id="40" name="Grafik 39" descr="Zeitung Silhouette">
              <a:extLst>
                <a:ext uri="{FF2B5EF4-FFF2-40B4-BE49-F238E27FC236}">
                  <a16:creationId xmlns:a16="http://schemas.microsoft.com/office/drawing/2014/main" id="{6DF660EF-D800-1E53-B97C-C0506266289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317813" y="2635333"/>
              <a:ext cx="914400" cy="914400"/>
            </a:xfrm>
            <a:prstGeom prst="rect">
              <a:avLst/>
            </a:prstGeom>
          </p:spPr>
        </p:pic>
      </p:grpSp>
    </p:spTree>
    <p:extLst>
      <p:ext uri="{BB962C8B-B14F-4D97-AF65-F5344CB8AC3E}">
        <p14:creationId xmlns:p14="http://schemas.microsoft.com/office/powerpoint/2010/main" val="1758880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69">
            <a:extLst>
              <a:ext uri="{FF2B5EF4-FFF2-40B4-BE49-F238E27FC236}">
                <a16:creationId xmlns:a16="http://schemas.microsoft.com/office/drawing/2014/main" id="{CDE66473-FA81-0C7F-8B92-72F0CDD3D20F}"/>
              </a:ext>
            </a:extLst>
          </p:cNvPr>
          <p:cNvSpPr txBox="1">
            <a:spLocks/>
          </p:cNvSpPr>
          <p:nvPr/>
        </p:nvSpPr>
        <p:spPr>
          <a:xfrm>
            <a:off x="657413" y="743553"/>
            <a:ext cx="3149600" cy="809458"/>
          </a:xfrm>
          <a:prstGeom prst="rect">
            <a:avLst/>
          </a:prstGeom>
        </p:spPr>
        <p:txBody>
          <a:bodyPr vert="horz" lIns="0" tIns="0" rIns="0" bIns="0" rtlCol="0" anchor="t" anchorCtr="0">
            <a:noAutofit/>
          </a:bodyPr>
          <a:lstStyle>
            <a:lvl1pPr algn="l" defTabSz="456789" rtl="0" eaLnBrk="1" latinLnBrk="0" hangingPunct="1">
              <a:spcBef>
                <a:spcPct val="0"/>
              </a:spcBef>
              <a:buNone/>
              <a:defRPr lang="de-CH" sz="2198" kern="1200" dirty="0" smtClean="0">
                <a:solidFill>
                  <a:schemeClr val="tx1"/>
                </a:solidFill>
                <a:latin typeface="Noto Sans" panose="020B0502040504020204" pitchFamily="34"/>
                <a:ea typeface="Noto Sans" panose="020B0502040504020204" pitchFamily="34"/>
                <a:cs typeface="Noto Sans" panose="020B0502040504020204" pitchFamily="34"/>
              </a:defRPr>
            </a:lvl1pPr>
          </a:lstStyle>
          <a:p>
            <a:pPr defTabSz="914400">
              <a:spcBef>
                <a:spcPts val="0"/>
              </a:spcBef>
              <a:defRPr/>
            </a:pPr>
            <a:r>
              <a:rPr lang="en-US" sz="1800" b="1" dirty="0">
                <a:ln w="6350">
                  <a:noFill/>
                </a:ln>
                <a:solidFill>
                  <a:srgbClr val="DE3919"/>
                </a:solidFill>
                <a:latin typeface="Noto Serif" panose="02020502060505020204" pitchFamily="18" charset="0"/>
                <a:ea typeface="+mn-ea"/>
                <a:cs typeface="+mn-cs"/>
              </a:rPr>
              <a:t>Our solution</a:t>
            </a:r>
            <a:br>
              <a:rPr lang="en-US" sz="1800" b="1" dirty="0">
                <a:ln w="6350">
                  <a:noFill/>
                </a:ln>
                <a:solidFill>
                  <a:srgbClr val="DE3919"/>
                </a:solidFill>
                <a:latin typeface="Noto Serif" panose="02020502060505020204" pitchFamily="18" charset="0"/>
                <a:ea typeface="+mn-ea"/>
                <a:cs typeface="+mn-cs"/>
              </a:rPr>
            </a:br>
            <a:r>
              <a:rPr lang="en-US" sz="2200" b="1" dirty="0">
                <a:solidFill>
                  <a:srgbClr val="FFFFFF"/>
                </a:solidFill>
                <a:latin typeface="Noto Serif" panose="02020502060505020204" pitchFamily="18" charset="0"/>
                <a:ea typeface="+mn-ea"/>
                <a:cs typeface="+mn-cs"/>
              </a:rPr>
              <a:t>A beginner-</a:t>
            </a:r>
            <a:r>
              <a:rPr lang="en-US" sz="2200" b="1" dirty="0" err="1">
                <a:solidFill>
                  <a:srgbClr val="FFFFFF"/>
                </a:solidFill>
                <a:latin typeface="Noto Serif" panose="02020502060505020204" pitchFamily="18" charset="0"/>
                <a:ea typeface="+mn-ea"/>
                <a:cs typeface="+mn-cs"/>
              </a:rPr>
              <a:t>friendy</a:t>
            </a:r>
            <a:r>
              <a:rPr lang="en-US" sz="2200" b="1" dirty="0">
                <a:solidFill>
                  <a:srgbClr val="FFFFFF"/>
                </a:solidFill>
                <a:latin typeface="Noto Serif" panose="02020502060505020204" pitchFamily="18" charset="0"/>
                <a:ea typeface="+mn-ea"/>
                <a:cs typeface="+mn-cs"/>
              </a:rPr>
              <a:t> trading platform</a:t>
            </a:r>
            <a:endParaRPr lang="en-150" sz="2200" b="1">
              <a:solidFill>
                <a:schemeClr val="bg1"/>
              </a:solidFill>
              <a:latin typeface="Noto Serif" panose="02020502060505020204" pitchFamily="18" charset="0"/>
            </a:endParaRPr>
          </a:p>
        </p:txBody>
      </p:sp>
    </p:spTree>
    <p:extLst>
      <p:ext uri="{BB962C8B-B14F-4D97-AF65-F5344CB8AC3E}">
        <p14:creationId xmlns:p14="http://schemas.microsoft.com/office/powerpoint/2010/main" val="13504642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9">
            <a:extLst>
              <a:ext uri="{FF2B5EF4-FFF2-40B4-BE49-F238E27FC236}">
                <a16:creationId xmlns:a16="http://schemas.microsoft.com/office/drawing/2014/main" id="{81A7E1E9-11C5-AF9D-FCE6-FC8EA0099B36}"/>
              </a:ext>
            </a:extLst>
          </p:cNvPr>
          <p:cNvSpPr txBox="1">
            <a:spLocks/>
          </p:cNvSpPr>
          <p:nvPr/>
        </p:nvSpPr>
        <p:spPr>
          <a:xfrm>
            <a:off x="657413" y="743553"/>
            <a:ext cx="3149600" cy="809458"/>
          </a:xfrm>
          <a:prstGeom prst="rect">
            <a:avLst/>
          </a:prstGeom>
        </p:spPr>
        <p:txBody>
          <a:bodyPr vert="horz" lIns="0" tIns="0" rIns="0" bIns="0" rtlCol="0" anchor="t" anchorCtr="0">
            <a:noAutofit/>
          </a:bodyPr>
          <a:lstStyle>
            <a:lvl1pPr algn="l" defTabSz="456789" rtl="0" eaLnBrk="1" latinLnBrk="0" hangingPunct="1">
              <a:spcBef>
                <a:spcPct val="0"/>
              </a:spcBef>
              <a:buNone/>
              <a:defRPr lang="de-CH" sz="2198" kern="1200" dirty="0" smtClean="0">
                <a:solidFill>
                  <a:schemeClr val="tx1"/>
                </a:solidFill>
                <a:latin typeface="Noto Sans" panose="020B0502040504020204" pitchFamily="34"/>
                <a:ea typeface="Noto Sans" panose="020B0502040504020204" pitchFamily="34"/>
                <a:cs typeface="Noto Sans" panose="020B0502040504020204" pitchFamily="34"/>
              </a:defRPr>
            </a:lvl1pPr>
          </a:lstStyle>
          <a:p>
            <a:pPr defTabSz="914400">
              <a:spcBef>
                <a:spcPts val="0"/>
              </a:spcBef>
              <a:defRPr/>
            </a:pPr>
            <a:r>
              <a:rPr lang="en-US" sz="1800" b="1" dirty="0">
                <a:ln w="6350">
                  <a:noFill/>
                </a:ln>
                <a:solidFill>
                  <a:srgbClr val="DE3919"/>
                </a:solidFill>
                <a:latin typeface="Noto Serif" panose="02020502060505020204" pitchFamily="18" charset="0"/>
                <a:ea typeface="+mn-ea"/>
                <a:cs typeface="+mn-cs"/>
              </a:rPr>
              <a:t>Design mock-up</a:t>
            </a:r>
            <a:br>
              <a:rPr lang="en-US" sz="1800" b="1" dirty="0">
                <a:ln w="6350">
                  <a:noFill/>
                </a:ln>
                <a:solidFill>
                  <a:srgbClr val="DE3919"/>
                </a:solidFill>
                <a:latin typeface="Noto Serif" panose="02020502060505020204" pitchFamily="18" charset="0"/>
                <a:ea typeface="+mn-ea"/>
                <a:cs typeface="+mn-cs"/>
              </a:rPr>
            </a:br>
            <a:r>
              <a:rPr lang="en-US" sz="2200" b="1" dirty="0">
                <a:ln w="6350">
                  <a:noFill/>
                </a:ln>
                <a:solidFill>
                  <a:srgbClr val="FFFFFF"/>
                </a:solidFill>
                <a:latin typeface="Noto Serif" panose="02020502060505020204" pitchFamily="18" charset="0"/>
                <a:ea typeface="+mn-ea"/>
                <a:cs typeface="+mn-cs"/>
              </a:rPr>
              <a:t>Subtitle</a:t>
            </a:r>
            <a:endParaRPr lang="en-150" sz="2200" b="1">
              <a:solidFill>
                <a:schemeClr val="bg1"/>
              </a:solidFill>
              <a:latin typeface="Noto Serif" panose="02020502060505020204" pitchFamily="18" charset="0"/>
            </a:endParaRPr>
          </a:p>
        </p:txBody>
      </p:sp>
    </p:spTree>
    <p:extLst>
      <p:ext uri="{BB962C8B-B14F-4D97-AF65-F5344CB8AC3E}">
        <p14:creationId xmlns:p14="http://schemas.microsoft.com/office/powerpoint/2010/main" val="4102036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69">
            <a:extLst>
              <a:ext uri="{FF2B5EF4-FFF2-40B4-BE49-F238E27FC236}">
                <a16:creationId xmlns:a16="http://schemas.microsoft.com/office/drawing/2014/main" id="{83AE7666-57EC-5E90-D3AB-00F740ACE5D7}"/>
              </a:ext>
            </a:extLst>
          </p:cNvPr>
          <p:cNvSpPr txBox="1">
            <a:spLocks/>
          </p:cNvSpPr>
          <p:nvPr/>
        </p:nvSpPr>
        <p:spPr>
          <a:xfrm>
            <a:off x="657413" y="743553"/>
            <a:ext cx="3149600" cy="809458"/>
          </a:xfrm>
          <a:prstGeom prst="rect">
            <a:avLst/>
          </a:prstGeom>
        </p:spPr>
        <p:txBody>
          <a:bodyPr vert="horz" lIns="0" tIns="0" rIns="0" bIns="0" rtlCol="0" anchor="t" anchorCtr="0">
            <a:noAutofit/>
          </a:bodyPr>
          <a:lstStyle>
            <a:lvl1pPr algn="l" defTabSz="456789" rtl="0" eaLnBrk="1" latinLnBrk="0" hangingPunct="1">
              <a:spcBef>
                <a:spcPct val="0"/>
              </a:spcBef>
              <a:buNone/>
              <a:defRPr lang="de-CH" sz="2198" kern="1200" dirty="0" smtClean="0">
                <a:solidFill>
                  <a:schemeClr val="tx1"/>
                </a:solidFill>
                <a:latin typeface="Noto Sans" panose="020B0502040504020204" pitchFamily="34"/>
                <a:ea typeface="Noto Sans" panose="020B0502040504020204" pitchFamily="34"/>
                <a:cs typeface="Noto Sans" panose="020B0502040504020204" pitchFamily="34"/>
              </a:defRPr>
            </a:lvl1pPr>
          </a:lstStyle>
          <a:p>
            <a:pPr defTabSz="914400">
              <a:spcBef>
                <a:spcPts val="0"/>
              </a:spcBef>
              <a:defRPr/>
            </a:pPr>
            <a:r>
              <a:rPr lang="en-US" sz="1800" b="1" dirty="0">
                <a:ln w="6350">
                  <a:noFill/>
                </a:ln>
                <a:solidFill>
                  <a:srgbClr val="DE3919"/>
                </a:solidFill>
                <a:latin typeface="Noto Serif" panose="02020502060505020204" pitchFamily="18" charset="0"/>
                <a:ea typeface="+mn-ea"/>
                <a:cs typeface="+mn-cs"/>
              </a:rPr>
              <a:t>Functional prototype</a:t>
            </a:r>
            <a:br>
              <a:rPr lang="en-US" sz="1800" b="1" dirty="0">
                <a:ln w="6350">
                  <a:noFill/>
                </a:ln>
                <a:solidFill>
                  <a:srgbClr val="DE3919"/>
                </a:solidFill>
                <a:latin typeface="Noto Serif" panose="02020502060505020204" pitchFamily="18" charset="0"/>
                <a:ea typeface="+mn-ea"/>
                <a:cs typeface="+mn-cs"/>
              </a:rPr>
            </a:br>
            <a:r>
              <a:rPr lang="en-US" sz="2200" b="1" dirty="0">
                <a:ln w="6350">
                  <a:noFill/>
                </a:ln>
                <a:solidFill>
                  <a:srgbClr val="FFFFFF"/>
                </a:solidFill>
                <a:latin typeface="Noto Serif" panose="02020502060505020204" pitchFamily="18" charset="0"/>
                <a:ea typeface="+mn-ea"/>
                <a:cs typeface="+mn-cs"/>
              </a:rPr>
              <a:t>Subtitle</a:t>
            </a:r>
            <a:endParaRPr lang="en-150" sz="2200" b="1">
              <a:solidFill>
                <a:schemeClr val="bg1"/>
              </a:solidFill>
              <a:latin typeface="Noto Serif" panose="02020502060505020204" pitchFamily="18" charset="0"/>
            </a:endParaRPr>
          </a:p>
        </p:txBody>
      </p:sp>
    </p:spTree>
    <p:extLst>
      <p:ext uri="{BB962C8B-B14F-4D97-AF65-F5344CB8AC3E}">
        <p14:creationId xmlns:p14="http://schemas.microsoft.com/office/powerpoint/2010/main" val="1295013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33168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Rectangle 41">
            <a:extLst>
              <a:ext uri="{FF2B5EF4-FFF2-40B4-BE49-F238E27FC236}">
                <a16:creationId xmlns:a16="http://schemas.microsoft.com/office/drawing/2014/main" id="{C7440AAA-72D0-96C1-10CC-1B0D40998703}"/>
              </a:ext>
            </a:extLst>
          </p:cNvPr>
          <p:cNvSpPr/>
          <p:nvPr/>
        </p:nvSpPr>
        <p:spPr>
          <a:xfrm>
            <a:off x="0" y="3512238"/>
            <a:ext cx="9144000" cy="1245382"/>
          </a:xfrm>
          <a:prstGeom prst="rect">
            <a:avLst/>
          </a:prstGeom>
          <a:solidFill>
            <a:schemeClr val="accent5">
              <a:alpha val="30000"/>
            </a:schemeClr>
          </a:solidFill>
          <a:ln w="6350">
            <a:solidFill>
              <a:schemeClr val="bg1">
                <a:alpha val="6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355" tIns="45678" rIns="91355" bIns="45678" numCol="1" spcCol="0" rtlCol="0" fromWordArt="0" anchor="ctr" anchorCtr="0" forceAA="0" compatLnSpc="1">
            <a:prstTxWarp prst="textNoShape">
              <a:avLst/>
            </a:prstTxWarp>
            <a:noAutofit/>
          </a:bodyPr>
          <a:lstStyle/>
          <a:p>
            <a:pPr marL="0" marR="0" lvl="0" indent="0" algn="ctr" defTabSz="913554" rtl="0" eaLnBrk="1" fontAlgn="auto" latinLnBrk="0" hangingPunct="1">
              <a:lnSpc>
                <a:spcPct val="100000"/>
              </a:lnSpc>
              <a:spcBef>
                <a:spcPts val="0"/>
              </a:spcBef>
              <a:spcAft>
                <a:spcPts val="0"/>
              </a:spcAft>
              <a:buClrTx/>
              <a:buSzTx/>
              <a:buFontTx/>
              <a:buNone/>
              <a:tabLst/>
              <a:defRPr/>
            </a:pPr>
            <a:endParaRPr kumimoji="0" lang="en-GB" sz="1100" b="1" i="0" u="none" strike="noStrike" kern="1200" cap="none" spc="0" normalizeH="0" baseline="0" noProof="0" dirty="0">
              <a:ln>
                <a:noFill/>
              </a:ln>
              <a:solidFill>
                <a:srgbClr val="FFFFFF"/>
              </a:solidFill>
              <a:effectLst/>
              <a:uLnTx/>
              <a:uFillTx/>
              <a:latin typeface="Noto Sans" panose="020B0502040504020204" pitchFamily="34" charset="0"/>
              <a:ea typeface="Noto Sans" panose="020B0502040504020204" pitchFamily="34" charset="0"/>
              <a:cs typeface="+mn-cs"/>
            </a:endParaRPr>
          </a:p>
        </p:txBody>
      </p:sp>
      <p:sp>
        <p:nvSpPr>
          <p:cNvPr id="45" name="TextBox 44">
            <a:extLst>
              <a:ext uri="{FF2B5EF4-FFF2-40B4-BE49-F238E27FC236}">
                <a16:creationId xmlns:a16="http://schemas.microsoft.com/office/drawing/2014/main" id="{C84300F9-8E65-6E72-3A4B-A800113D28A8}"/>
              </a:ext>
            </a:extLst>
          </p:cNvPr>
          <p:cNvSpPr txBox="1"/>
          <p:nvPr/>
        </p:nvSpPr>
        <p:spPr>
          <a:xfrm>
            <a:off x="185560" y="4359561"/>
            <a:ext cx="1443464" cy="297761"/>
          </a:xfrm>
          <a:prstGeom prst="rect">
            <a:avLst/>
          </a:prstGeom>
          <a:noFill/>
        </p:spPr>
        <p:txBody>
          <a:bodyPr wrap="square" lIns="0" tIns="0" rIns="0" bIns="0" rtlCol="0">
            <a:noAutofit/>
          </a:bodyPr>
          <a:lstStyle/>
          <a:p>
            <a:pPr marL="0" marR="0" lvl="0" indent="0" algn="l" defTabSz="913554"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solidFill>
                  <a:srgbClr val="FFFFFF"/>
                </a:solidFill>
                <a:effectLst/>
                <a:uLnTx/>
                <a:uFillTx/>
                <a:latin typeface="Noto Sans Cond SemBd" panose="020B0502040504020204" pitchFamily="34" charset="0"/>
                <a:ea typeface="Noto Sans Cond SemBd" panose="020B0502040504020204" pitchFamily="34" charset="0"/>
                <a:cs typeface="Noto Sans Cond SemBd" panose="020B0502040504020204" pitchFamily="34" charset="0"/>
              </a:rPr>
              <a:t>SIX</a:t>
            </a:r>
          </a:p>
        </p:txBody>
      </p:sp>
      <p:grpSp>
        <p:nvGrpSpPr>
          <p:cNvPr id="30" name="Group 29">
            <a:extLst>
              <a:ext uri="{FF2B5EF4-FFF2-40B4-BE49-F238E27FC236}">
                <a16:creationId xmlns:a16="http://schemas.microsoft.com/office/drawing/2014/main" id="{A9D3BEBC-C657-98B9-47F5-A6AF25E4A6A8}"/>
              </a:ext>
            </a:extLst>
          </p:cNvPr>
          <p:cNvGrpSpPr/>
          <p:nvPr/>
        </p:nvGrpSpPr>
        <p:grpSpPr>
          <a:xfrm>
            <a:off x="716298" y="2969641"/>
            <a:ext cx="7679556" cy="1767517"/>
            <a:chOff x="716298" y="3124767"/>
            <a:chExt cx="7679556" cy="1334780"/>
          </a:xfrm>
        </p:grpSpPr>
        <p:cxnSp>
          <p:nvCxnSpPr>
            <p:cNvPr id="11" name="Straight Connector 10">
              <a:extLst>
                <a:ext uri="{FF2B5EF4-FFF2-40B4-BE49-F238E27FC236}">
                  <a16:creationId xmlns:a16="http://schemas.microsoft.com/office/drawing/2014/main" id="{15E3CF72-354E-8D63-77CC-DD2D0690A5BE}"/>
                </a:ext>
              </a:extLst>
            </p:cNvPr>
            <p:cNvCxnSpPr>
              <a:cxnSpLocks/>
            </p:cNvCxnSpPr>
            <p:nvPr/>
          </p:nvCxnSpPr>
          <p:spPr bwMode="gray">
            <a:xfrm flipV="1">
              <a:off x="716298" y="3124767"/>
              <a:ext cx="0" cy="1334780"/>
            </a:xfrm>
            <a:prstGeom prst="line">
              <a:avLst/>
            </a:prstGeom>
            <a:ln w="9525">
              <a:gradFill>
                <a:gsLst>
                  <a:gs pos="85000">
                    <a:schemeClr val="bg1"/>
                  </a:gs>
                  <a:gs pos="0">
                    <a:schemeClr val="bg1">
                      <a:alpha val="0"/>
                    </a:schemeClr>
                  </a:gs>
                </a:gsLst>
                <a:lin ang="5400000" scaled="1"/>
              </a:gradFill>
              <a:prstDash val="soli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29E91A6B-01CA-0417-F438-2BE65F5C0F4E}"/>
                </a:ext>
              </a:extLst>
            </p:cNvPr>
            <p:cNvCxnSpPr>
              <a:cxnSpLocks/>
            </p:cNvCxnSpPr>
            <p:nvPr/>
          </p:nvCxnSpPr>
          <p:spPr bwMode="gray">
            <a:xfrm flipV="1">
              <a:off x="2004771" y="3124767"/>
              <a:ext cx="0" cy="1334780"/>
            </a:xfrm>
            <a:prstGeom prst="line">
              <a:avLst/>
            </a:prstGeom>
            <a:ln w="9525">
              <a:gradFill>
                <a:gsLst>
                  <a:gs pos="85000">
                    <a:schemeClr val="bg1"/>
                  </a:gs>
                  <a:gs pos="0">
                    <a:schemeClr val="bg1">
                      <a:alpha val="0"/>
                    </a:schemeClr>
                  </a:gs>
                </a:gsLst>
                <a:lin ang="5400000" scaled="1"/>
              </a:gradFill>
              <a:prstDash val="soli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CA4BC9B9-49A9-2F76-58BF-88C21375BFE5}"/>
                </a:ext>
              </a:extLst>
            </p:cNvPr>
            <p:cNvCxnSpPr>
              <a:cxnSpLocks/>
            </p:cNvCxnSpPr>
            <p:nvPr/>
          </p:nvCxnSpPr>
          <p:spPr bwMode="gray">
            <a:xfrm flipV="1">
              <a:off x="3301556" y="3124767"/>
              <a:ext cx="0" cy="1334780"/>
            </a:xfrm>
            <a:prstGeom prst="line">
              <a:avLst/>
            </a:prstGeom>
            <a:ln w="9525">
              <a:gradFill>
                <a:gsLst>
                  <a:gs pos="85000">
                    <a:schemeClr val="bg1"/>
                  </a:gs>
                  <a:gs pos="0">
                    <a:schemeClr val="bg1">
                      <a:alpha val="0"/>
                    </a:schemeClr>
                  </a:gs>
                </a:gsLst>
                <a:lin ang="5400000" scaled="1"/>
              </a:gradFill>
              <a:prstDash val="soli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326159B5-C1F5-91C5-9863-DF08C1841A38}"/>
                </a:ext>
              </a:extLst>
            </p:cNvPr>
            <p:cNvCxnSpPr>
              <a:cxnSpLocks/>
            </p:cNvCxnSpPr>
            <p:nvPr/>
          </p:nvCxnSpPr>
          <p:spPr bwMode="gray">
            <a:xfrm flipV="1">
              <a:off x="4572000" y="3124767"/>
              <a:ext cx="0" cy="1334780"/>
            </a:xfrm>
            <a:prstGeom prst="line">
              <a:avLst/>
            </a:prstGeom>
            <a:ln w="9525">
              <a:gradFill>
                <a:gsLst>
                  <a:gs pos="85000">
                    <a:schemeClr val="bg1"/>
                  </a:gs>
                  <a:gs pos="0">
                    <a:schemeClr val="bg1">
                      <a:alpha val="0"/>
                    </a:schemeClr>
                  </a:gs>
                </a:gsLst>
                <a:lin ang="5400000" scaled="1"/>
              </a:gradFill>
              <a:prstDash val="soli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B2218DF9-73CB-7780-7384-E81DCE54BECA}"/>
                </a:ext>
              </a:extLst>
            </p:cNvPr>
            <p:cNvCxnSpPr>
              <a:cxnSpLocks/>
            </p:cNvCxnSpPr>
            <p:nvPr/>
          </p:nvCxnSpPr>
          <p:spPr bwMode="gray">
            <a:xfrm flipV="1">
              <a:off x="5852160" y="3124767"/>
              <a:ext cx="0" cy="1334780"/>
            </a:xfrm>
            <a:prstGeom prst="line">
              <a:avLst/>
            </a:prstGeom>
            <a:ln w="9525">
              <a:gradFill>
                <a:gsLst>
                  <a:gs pos="85000">
                    <a:schemeClr val="bg1"/>
                  </a:gs>
                  <a:gs pos="0">
                    <a:schemeClr val="bg1">
                      <a:alpha val="0"/>
                    </a:schemeClr>
                  </a:gs>
                </a:gsLst>
                <a:lin ang="5400000" scaled="1"/>
              </a:gradFill>
              <a:prstDash val="soli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54FAC041-9F79-A8FE-87E4-1E67B9464A09}"/>
                </a:ext>
              </a:extLst>
            </p:cNvPr>
            <p:cNvCxnSpPr>
              <a:cxnSpLocks/>
            </p:cNvCxnSpPr>
            <p:nvPr/>
          </p:nvCxnSpPr>
          <p:spPr bwMode="gray">
            <a:xfrm flipV="1">
              <a:off x="7124007" y="3124767"/>
              <a:ext cx="0" cy="1334780"/>
            </a:xfrm>
            <a:prstGeom prst="line">
              <a:avLst/>
            </a:prstGeom>
            <a:ln w="9525">
              <a:gradFill>
                <a:gsLst>
                  <a:gs pos="85000">
                    <a:schemeClr val="bg1"/>
                  </a:gs>
                  <a:gs pos="0">
                    <a:schemeClr val="bg1">
                      <a:alpha val="0"/>
                    </a:schemeClr>
                  </a:gs>
                </a:gsLst>
                <a:lin ang="5400000" scaled="1"/>
              </a:gradFill>
              <a:prstDash val="soli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85DA4F51-ED49-DA84-B023-F49202BF4342}"/>
                </a:ext>
              </a:extLst>
            </p:cNvPr>
            <p:cNvCxnSpPr>
              <a:cxnSpLocks/>
            </p:cNvCxnSpPr>
            <p:nvPr/>
          </p:nvCxnSpPr>
          <p:spPr bwMode="gray">
            <a:xfrm flipV="1">
              <a:off x="8395854" y="3124767"/>
              <a:ext cx="0" cy="1334780"/>
            </a:xfrm>
            <a:prstGeom prst="line">
              <a:avLst/>
            </a:prstGeom>
            <a:ln w="9525">
              <a:gradFill>
                <a:gsLst>
                  <a:gs pos="85000">
                    <a:schemeClr val="bg1"/>
                  </a:gs>
                  <a:gs pos="0">
                    <a:schemeClr val="bg1">
                      <a:alpha val="0"/>
                    </a:schemeClr>
                  </a:gs>
                </a:gsLst>
                <a:lin ang="5400000" scaled="1"/>
              </a:gradFill>
              <a:prstDash val="soli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cxnSp>
        <p:nvCxnSpPr>
          <p:cNvPr id="7" name="Straight Connector 6">
            <a:extLst>
              <a:ext uri="{FF2B5EF4-FFF2-40B4-BE49-F238E27FC236}">
                <a16:creationId xmlns:a16="http://schemas.microsoft.com/office/drawing/2014/main" id="{80D3D3C1-CB45-0D7E-978D-FF2F7C4A5FF1}"/>
              </a:ext>
            </a:extLst>
          </p:cNvPr>
          <p:cNvCxnSpPr>
            <a:cxnSpLocks/>
          </p:cNvCxnSpPr>
          <p:nvPr/>
        </p:nvCxnSpPr>
        <p:spPr bwMode="gray">
          <a:xfrm flipH="1">
            <a:off x="-35317" y="2767886"/>
            <a:ext cx="8585428" cy="39401"/>
          </a:xfrm>
          <a:prstGeom prst="line">
            <a:avLst/>
          </a:prstGeom>
          <a:ln w="57150">
            <a:solidFill>
              <a:schemeClr val="tx2"/>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70" name="Title 69">
            <a:extLst>
              <a:ext uri="{FF2B5EF4-FFF2-40B4-BE49-F238E27FC236}">
                <a16:creationId xmlns:a16="http://schemas.microsoft.com/office/drawing/2014/main" id="{87CF1D9C-6C6B-ECAC-B028-FEF957EAB7F8}"/>
              </a:ext>
            </a:extLst>
          </p:cNvPr>
          <p:cNvSpPr>
            <a:spLocks noGrp="1"/>
          </p:cNvSpPr>
          <p:nvPr>
            <p:ph type="title" idx="4294967295"/>
          </p:nvPr>
        </p:nvSpPr>
        <p:spPr>
          <a:xfrm>
            <a:off x="646982" y="773316"/>
            <a:ext cx="3149600" cy="809458"/>
          </a:xfrm>
        </p:spPr>
        <p:txBody>
          <a:bodyPr>
            <a:normAutofit fontScale="90000"/>
          </a:bodyPr>
          <a:lstStyle/>
          <a:p>
            <a:pPr marL="0" marR="0" lvl="0" indent="0" defTabSz="914400" rtl="0" eaLnBrk="1" fontAlgn="auto" latinLnBrk="0" hangingPunct="1">
              <a:lnSpc>
                <a:spcPct val="100000"/>
              </a:lnSpc>
              <a:spcBef>
                <a:spcPts val="0"/>
              </a:spcBef>
              <a:spcAft>
                <a:spcPts val="0"/>
              </a:spcAft>
              <a:tabLst/>
              <a:defRPr/>
            </a:pPr>
            <a:r>
              <a:rPr kumimoji="0" lang="en-US" sz="1800" b="1" i="0" u="none" strike="noStrike" kern="1200" cap="none" spc="0" normalizeH="0" baseline="0" noProof="0" dirty="0">
                <a:ln w="6350">
                  <a:noFill/>
                </a:ln>
                <a:solidFill>
                  <a:srgbClr val="DE3919"/>
                </a:solidFill>
                <a:effectLst/>
                <a:uLnTx/>
                <a:uFillTx/>
                <a:latin typeface="Noto Serif" panose="02020502060505020204" pitchFamily="18" charset="0"/>
                <a:ea typeface="+mn-ea"/>
                <a:cs typeface="+mn-cs"/>
              </a:rPr>
              <a:t>The Problem</a:t>
            </a:r>
            <a:br>
              <a:rPr kumimoji="0" lang="en-US" sz="1800" b="1" i="0" u="none" strike="noStrike" kern="1200" cap="none" spc="0" normalizeH="0" baseline="0" noProof="0" dirty="0">
                <a:ln w="6350">
                  <a:noFill/>
                </a:ln>
                <a:solidFill>
                  <a:srgbClr val="DE3919"/>
                </a:solidFill>
                <a:effectLst/>
                <a:uLnTx/>
                <a:uFillTx/>
                <a:latin typeface="Noto Serif" panose="02020502060505020204" pitchFamily="18" charset="0"/>
                <a:ea typeface="+mn-ea"/>
                <a:cs typeface="+mn-cs"/>
              </a:rPr>
            </a:br>
            <a:r>
              <a:rPr kumimoji="0" lang="en-US" sz="2200" b="1" i="0" u="none" strike="noStrike" kern="1200" cap="none" spc="0" normalizeH="0" baseline="0" noProof="0" dirty="0">
                <a:ln>
                  <a:noFill/>
                </a:ln>
                <a:solidFill>
                  <a:srgbClr val="FFFFFF"/>
                </a:solidFill>
                <a:effectLst/>
                <a:uLnTx/>
                <a:uFillTx/>
                <a:latin typeface="Noto Serif" panose="02020502060505020204" pitchFamily="18" charset="0"/>
                <a:ea typeface="+mn-ea"/>
                <a:cs typeface="+mn-cs"/>
              </a:rPr>
              <a:t>Why </a:t>
            </a:r>
            <a:r>
              <a:rPr lang="en-US" sz="2200" b="1" dirty="0">
                <a:solidFill>
                  <a:srgbClr val="FFFFFF"/>
                </a:solidFill>
                <a:latin typeface="Noto Serif" panose="02020502060505020204" pitchFamily="18" charset="0"/>
                <a:ea typeface="+mn-ea"/>
                <a:cs typeface="+mn-cs"/>
              </a:rPr>
              <a:t>should we change something about it</a:t>
            </a:r>
            <a:r>
              <a:rPr kumimoji="0" lang="en-US" sz="2200" b="1" i="0" u="none" strike="noStrike" kern="1200" cap="none" spc="0" normalizeH="0" baseline="0" noProof="0" dirty="0">
                <a:ln>
                  <a:noFill/>
                </a:ln>
                <a:solidFill>
                  <a:srgbClr val="FFFFFF"/>
                </a:solidFill>
                <a:effectLst/>
                <a:uLnTx/>
                <a:uFillTx/>
                <a:latin typeface="Noto Serif" panose="02020502060505020204" pitchFamily="18" charset="0"/>
                <a:ea typeface="+mn-ea"/>
                <a:cs typeface="+mn-cs"/>
              </a:rPr>
              <a:t>?</a:t>
            </a:r>
            <a:endParaRPr lang="en-150" sz="3200" b="1" dirty="0">
              <a:solidFill>
                <a:schemeClr val="bg1"/>
              </a:solidFill>
              <a:latin typeface="Noto Serif" panose="02020502060505020204" pitchFamily="18" charset="0"/>
            </a:endParaRPr>
          </a:p>
        </p:txBody>
      </p:sp>
      <p:sp>
        <p:nvSpPr>
          <p:cNvPr id="2" name="Slide Number Placeholder 2">
            <a:extLst>
              <a:ext uri="{FF2B5EF4-FFF2-40B4-BE49-F238E27FC236}">
                <a16:creationId xmlns:a16="http://schemas.microsoft.com/office/drawing/2014/main" id="{839CFE15-7F6D-19FE-36D0-A1BADFA6BBC5}"/>
              </a:ext>
            </a:extLst>
          </p:cNvPr>
          <p:cNvSpPr>
            <a:spLocks noGrp="1"/>
          </p:cNvSpPr>
          <p:nvPr>
            <p:ph type="sldNum" sz="quarter" idx="4294967295"/>
          </p:nvPr>
        </p:nvSpPr>
        <p:spPr>
          <a:xfrm>
            <a:off x="0" y="4865688"/>
            <a:ext cx="468313" cy="144462"/>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F42FDE4-A7DD-41A7-A0A6-9B649FB43336}" type="slidenum">
              <a:rPr kumimoji="0" lang="de-CH" sz="799" b="0" i="0" u="none" strike="noStrike" kern="1200" cap="none" spc="0" normalizeH="0" baseline="0" noProof="0" smtClean="0">
                <a:ln>
                  <a:noFill/>
                </a:ln>
                <a:solidFill>
                  <a:srgbClr val="000000"/>
                </a:solidFill>
                <a:effectLst/>
                <a:uLnTx/>
                <a:uFillTx/>
                <a:latin typeface="Noto Sans" panose="020B0502040504020204" pitchFamily="34"/>
              </a:rPr>
              <a:pPr marL="0" marR="0" lvl="0" indent="0" algn="l" defTabSz="914400" rtl="0" eaLnBrk="1" fontAlgn="auto" latinLnBrk="0" hangingPunct="1">
                <a:lnSpc>
                  <a:spcPct val="100000"/>
                </a:lnSpc>
                <a:spcBef>
                  <a:spcPts val="0"/>
                </a:spcBef>
                <a:spcAft>
                  <a:spcPts val="0"/>
                </a:spcAft>
                <a:buClrTx/>
                <a:buSzTx/>
                <a:buFontTx/>
                <a:buNone/>
                <a:tabLst/>
                <a:defRPr/>
              </a:pPr>
              <a:t>8</a:t>
            </a:fld>
            <a:endParaRPr kumimoji="0" lang="de-CH" sz="799" b="0" i="0" u="none" strike="noStrike" kern="1200" cap="none" spc="0" normalizeH="0" baseline="0" noProof="0" dirty="0">
              <a:ln>
                <a:noFill/>
              </a:ln>
              <a:solidFill>
                <a:srgbClr val="000000"/>
              </a:solidFill>
              <a:effectLst/>
              <a:uLnTx/>
              <a:uFillTx/>
              <a:latin typeface="Noto Sans" panose="020B0502040504020204" pitchFamily="34"/>
            </a:endParaRPr>
          </a:p>
        </p:txBody>
      </p:sp>
      <p:sp>
        <p:nvSpPr>
          <p:cNvPr id="5" name="Oval 4">
            <a:extLst>
              <a:ext uri="{FF2B5EF4-FFF2-40B4-BE49-F238E27FC236}">
                <a16:creationId xmlns:a16="http://schemas.microsoft.com/office/drawing/2014/main" id="{8AA3477B-AEC7-50F7-F84B-5BCE390B1877}"/>
              </a:ext>
            </a:extLst>
          </p:cNvPr>
          <p:cNvSpPr>
            <a:spLocks noChangeAspect="1"/>
          </p:cNvSpPr>
          <p:nvPr/>
        </p:nvSpPr>
        <p:spPr>
          <a:xfrm>
            <a:off x="171080" y="2174333"/>
            <a:ext cx="1138679" cy="1138678"/>
          </a:xfrm>
          <a:prstGeom prst="ellipse">
            <a:avLst/>
          </a:prstGeom>
          <a:solidFill>
            <a:schemeClr val="bg1">
              <a:lumMod val="85000"/>
            </a:schemeClr>
          </a:solid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300" b="1" i="0" u="none" strike="noStrike" kern="1200" cap="none" spc="0" normalizeH="0" baseline="0" noProof="0" dirty="0">
                <a:ln>
                  <a:noFill/>
                </a:ln>
                <a:solidFill>
                  <a:srgbClr val="4E4E4E"/>
                </a:solidFill>
                <a:effectLst/>
                <a:uLnTx/>
                <a:uFillTx/>
                <a:latin typeface="Noto Sans Cond SemBd" panose="020B0502040504020204" pitchFamily="34" charset="0"/>
                <a:ea typeface="Noto Sans Cond SemBd" panose="020B0502040504020204" pitchFamily="34" charset="0"/>
                <a:cs typeface="Noto Sans Cond SemBd" panose="020B0502040504020204" pitchFamily="34" charset="0"/>
              </a:rPr>
              <a:t>A</a:t>
            </a:r>
            <a:endParaRPr kumimoji="0" lang="pl-PL" sz="1300" b="1" i="0" u="none" strike="noStrike" kern="1200" cap="none" spc="0" normalizeH="0" baseline="0" noProof="0" dirty="0">
              <a:ln>
                <a:noFill/>
              </a:ln>
              <a:solidFill>
                <a:srgbClr val="4E4E4E"/>
              </a:solidFill>
              <a:effectLst/>
              <a:uLnTx/>
              <a:uFillTx/>
              <a:latin typeface="Noto Sans Cond SemBd" panose="020B0502040504020204" pitchFamily="34" charset="0"/>
              <a:ea typeface="Noto Sans Cond SemBd" panose="020B0502040504020204" pitchFamily="34" charset="0"/>
              <a:cs typeface="Noto Sans Cond SemBd" panose="020B0502040504020204" pitchFamily="34" charset="0"/>
            </a:endParaRPr>
          </a:p>
        </p:txBody>
      </p:sp>
      <p:sp>
        <p:nvSpPr>
          <p:cNvPr id="16" name="Oval 15">
            <a:extLst>
              <a:ext uri="{FF2B5EF4-FFF2-40B4-BE49-F238E27FC236}">
                <a16:creationId xmlns:a16="http://schemas.microsoft.com/office/drawing/2014/main" id="{05074F96-B1D6-C6B3-A248-A9B695206F29}"/>
              </a:ext>
            </a:extLst>
          </p:cNvPr>
          <p:cNvSpPr>
            <a:spLocks noChangeAspect="1"/>
          </p:cNvSpPr>
          <p:nvPr/>
        </p:nvSpPr>
        <p:spPr>
          <a:xfrm>
            <a:off x="6560160" y="2159538"/>
            <a:ext cx="1138679" cy="1138678"/>
          </a:xfrm>
          <a:prstGeom prst="ellipse">
            <a:avLst/>
          </a:prstGeom>
          <a:solidFill>
            <a:schemeClr val="bg1">
              <a:lumMod val="85000"/>
            </a:schemeClr>
          </a:solid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00" b="1" i="0" u="none" strike="noStrike" kern="1200" cap="none" spc="0" normalizeH="0" baseline="0" noProof="0" dirty="0">
                <a:ln>
                  <a:noFill/>
                </a:ln>
                <a:solidFill>
                  <a:srgbClr val="4E4E4E"/>
                </a:solidFill>
                <a:effectLst/>
                <a:uLnTx/>
                <a:uFillTx/>
                <a:latin typeface="Noto Sans Cond SemBd" panose="020B0502040504020204" pitchFamily="34" charset="0"/>
                <a:ea typeface="Noto Sans Cond SemBd" panose="020B0502040504020204" pitchFamily="34" charset="0"/>
                <a:cs typeface="Noto Sans Cond SemBd" panose="020B0502040504020204" pitchFamily="34" charset="0"/>
              </a:rPr>
              <a:t>Payments</a:t>
            </a:r>
          </a:p>
        </p:txBody>
      </p:sp>
      <p:sp>
        <p:nvSpPr>
          <p:cNvPr id="6" name="Oval 5">
            <a:extLst>
              <a:ext uri="{FF2B5EF4-FFF2-40B4-BE49-F238E27FC236}">
                <a16:creationId xmlns:a16="http://schemas.microsoft.com/office/drawing/2014/main" id="{A5ADD348-9D5B-7E1E-D1FF-D76F3AAF9099}"/>
              </a:ext>
            </a:extLst>
          </p:cNvPr>
          <p:cNvSpPr>
            <a:spLocks noChangeAspect="1"/>
          </p:cNvSpPr>
          <p:nvPr/>
        </p:nvSpPr>
        <p:spPr>
          <a:xfrm>
            <a:off x="1448896" y="2174333"/>
            <a:ext cx="1138679" cy="1138678"/>
          </a:xfrm>
          <a:prstGeom prst="ellipse">
            <a:avLst/>
          </a:prstGeom>
          <a:solidFill>
            <a:schemeClr val="bg1">
              <a:lumMod val="85000"/>
            </a:schemeClr>
          </a:solid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300" b="1" i="0" u="none" strike="noStrike" kern="1200" cap="none" spc="0" normalizeH="0" baseline="0" noProof="0" dirty="0">
                <a:ln>
                  <a:noFill/>
                </a:ln>
                <a:solidFill>
                  <a:srgbClr val="4E4E4E"/>
                </a:solidFill>
                <a:effectLst/>
                <a:uLnTx/>
                <a:uFillTx/>
                <a:latin typeface="Noto Sans Cond SemBd" panose="020B0502040504020204" pitchFamily="34" charset="0"/>
                <a:ea typeface="Noto Sans Cond SemBd" panose="020B0502040504020204" pitchFamily="34" charset="0"/>
                <a:cs typeface="Noto Sans Cond SemBd" panose="020B0502040504020204" pitchFamily="34" charset="0"/>
              </a:rPr>
              <a:t>Trading</a:t>
            </a:r>
            <a:endParaRPr kumimoji="0" lang="pl-PL" sz="1300" b="1" i="0" u="none" strike="noStrike" kern="1200" cap="none" spc="0" normalizeH="0" baseline="0" noProof="0" dirty="0">
              <a:ln>
                <a:noFill/>
              </a:ln>
              <a:solidFill>
                <a:srgbClr val="4E4E4E"/>
              </a:solidFill>
              <a:effectLst/>
              <a:uLnTx/>
              <a:uFillTx/>
              <a:latin typeface="Noto Sans Cond SemBd" panose="020B0502040504020204" pitchFamily="34" charset="0"/>
              <a:ea typeface="Noto Sans Cond SemBd" panose="020B0502040504020204" pitchFamily="34" charset="0"/>
              <a:cs typeface="Noto Sans Cond SemBd" panose="020B0502040504020204" pitchFamily="34" charset="0"/>
            </a:endParaRPr>
          </a:p>
        </p:txBody>
      </p:sp>
      <p:sp>
        <p:nvSpPr>
          <p:cNvPr id="9" name="Oval 8">
            <a:extLst>
              <a:ext uri="{FF2B5EF4-FFF2-40B4-BE49-F238E27FC236}">
                <a16:creationId xmlns:a16="http://schemas.microsoft.com/office/drawing/2014/main" id="{19870356-006D-80C2-0A4C-E8F926A5865F}"/>
              </a:ext>
            </a:extLst>
          </p:cNvPr>
          <p:cNvSpPr>
            <a:spLocks noChangeAspect="1"/>
          </p:cNvSpPr>
          <p:nvPr/>
        </p:nvSpPr>
        <p:spPr>
          <a:xfrm>
            <a:off x="2726712" y="2174333"/>
            <a:ext cx="1138679" cy="1138678"/>
          </a:xfrm>
          <a:prstGeom prst="ellipse">
            <a:avLst/>
          </a:prstGeom>
          <a:solidFill>
            <a:schemeClr val="bg1">
              <a:lumMod val="85000"/>
            </a:schemeClr>
          </a:solid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l-PL" sz="1300" b="1" i="0" u="none" strike="noStrike" kern="1200" cap="none" spc="0" normalizeH="0" baseline="0" noProof="0" dirty="0">
                <a:ln>
                  <a:noFill/>
                </a:ln>
                <a:solidFill>
                  <a:srgbClr val="4E4E4E"/>
                </a:solidFill>
                <a:effectLst/>
                <a:uLnTx/>
                <a:uFillTx/>
                <a:latin typeface="Noto Sans Cond SemBd" panose="020B0502040504020204" pitchFamily="34" charset="0"/>
                <a:ea typeface="Noto Sans Cond SemBd" panose="020B0502040504020204" pitchFamily="34" charset="0"/>
                <a:cs typeface="Noto Sans Cond SemBd" panose="020B0502040504020204" pitchFamily="34" charset="0"/>
              </a:rPr>
              <a:t>Clearing</a:t>
            </a:r>
          </a:p>
        </p:txBody>
      </p:sp>
      <p:sp>
        <p:nvSpPr>
          <p:cNvPr id="14" name="Oval 13">
            <a:extLst>
              <a:ext uri="{FF2B5EF4-FFF2-40B4-BE49-F238E27FC236}">
                <a16:creationId xmlns:a16="http://schemas.microsoft.com/office/drawing/2014/main" id="{2DADFA42-2F84-BDE3-C0B8-8AFD2F49F64D}"/>
              </a:ext>
            </a:extLst>
          </p:cNvPr>
          <p:cNvSpPr>
            <a:spLocks noChangeAspect="1"/>
          </p:cNvSpPr>
          <p:nvPr/>
        </p:nvSpPr>
        <p:spPr>
          <a:xfrm>
            <a:off x="4004528" y="2174333"/>
            <a:ext cx="1138679" cy="1138678"/>
          </a:xfrm>
          <a:prstGeom prst="ellipse">
            <a:avLst/>
          </a:prstGeom>
          <a:solidFill>
            <a:schemeClr val="bg1">
              <a:lumMod val="85000"/>
            </a:schemeClr>
          </a:solid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00" b="1" i="0" u="none" strike="noStrike" kern="1200" cap="none" spc="0" normalizeH="0" baseline="0" noProof="0" dirty="0">
                <a:ln>
                  <a:noFill/>
                </a:ln>
                <a:solidFill>
                  <a:srgbClr val="4E4E4E"/>
                </a:solidFill>
                <a:effectLst/>
                <a:uLnTx/>
                <a:uFillTx/>
                <a:latin typeface="Noto Sans Cond SemBd" panose="020B0502040504020204" pitchFamily="34" charset="0"/>
                <a:ea typeface="Noto Sans Cond SemBd" panose="020B0502040504020204" pitchFamily="34" charset="0"/>
                <a:cs typeface="Noto Sans Cond SemBd" panose="020B0502040504020204" pitchFamily="34" charset="0"/>
              </a:rPr>
              <a:t>Settlement</a:t>
            </a:r>
          </a:p>
        </p:txBody>
      </p:sp>
      <p:sp>
        <p:nvSpPr>
          <p:cNvPr id="15" name="Oval 14">
            <a:extLst>
              <a:ext uri="{FF2B5EF4-FFF2-40B4-BE49-F238E27FC236}">
                <a16:creationId xmlns:a16="http://schemas.microsoft.com/office/drawing/2014/main" id="{8D2849C2-D707-3130-711F-4D5A6036F089}"/>
              </a:ext>
            </a:extLst>
          </p:cNvPr>
          <p:cNvSpPr>
            <a:spLocks noChangeAspect="1"/>
          </p:cNvSpPr>
          <p:nvPr/>
        </p:nvSpPr>
        <p:spPr>
          <a:xfrm>
            <a:off x="5282344" y="2174333"/>
            <a:ext cx="1138679" cy="1138678"/>
          </a:xfrm>
          <a:prstGeom prst="ellipse">
            <a:avLst/>
          </a:prstGeom>
          <a:solidFill>
            <a:schemeClr val="bg1">
              <a:lumMod val="85000"/>
            </a:schemeClr>
          </a:solid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00" b="1" i="0" u="none" strike="noStrike" kern="1200" cap="none" spc="0" normalizeH="0" baseline="0" noProof="0" dirty="0">
                <a:ln>
                  <a:noFill/>
                </a:ln>
                <a:solidFill>
                  <a:srgbClr val="4E4E4E"/>
                </a:solidFill>
                <a:effectLst/>
                <a:uLnTx/>
                <a:uFillTx/>
                <a:latin typeface="Noto Sans Cond SemBd" panose="020B0502040504020204" pitchFamily="34" charset="0"/>
                <a:ea typeface="Noto Sans Cond SemBd" panose="020B0502040504020204" pitchFamily="34" charset="0"/>
                <a:cs typeface="Noto Sans Cond SemBd" panose="020B0502040504020204" pitchFamily="34" charset="0"/>
              </a:rPr>
              <a:t>Custody</a:t>
            </a:r>
          </a:p>
        </p:txBody>
      </p:sp>
      <p:sp>
        <p:nvSpPr>
          <p:cNvPr id="17" name="Oval 16">
            <a:extLst>
              <a:ext uri="{FF2B5EF4-FFF2-40B4-BE49-F238E27FC236}">
                <a16:creationId xmlns:a16="http://schemas.microsoft.com/office/drawing/2014/main" id="{59093497-BF58-CBD6-95BE-4C535D64B7BB}"/>
              </a:ext>
            </a:extLst>
          </p:cNvPr>
          <p:cNvSpPr>
            <a:spLocks noChangeAspect="1"/>
          </p:cNvSpPr>
          <p:nvPr/>
        </p:nvSpPr>
        <p:spPr>
          <a:xfrm>
            <a:off x="7837977" y="2174333"/>
            <a:ext cx="1138679" cy="1138678"/>
          </a:xfrm>
          <a:prstGeom prst="ellipse">
            <a:avLst/>
          </a:prstGeom>
          <a:solidFill>
            <a:schemeClr val="bg1">
              <a:lumMod val="85000"/>
            </a:schemeClr>
          </a:solid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00" b="1" i="0" u="none" strike="noStrike" kern="1200" cap="none" spc="0" normalizeH="0" baseline="0" noProof="0" dirty="0">
                <a:ln>
                  <a:noFill/>
                </a:ln>
                <a:solidFill>
                  <a:srgbClr val="4E4E4E"/>
                </a:solidFill>
                <a:effectLst/>
                <a:uLnTx/>
                <a:uFillTx/>
                <a:latin typeface="Noto Sans Cond SemBd" panose="020B0502040504020204" pitchFamily="34" charset="0"/>
                <a:ea typeface="Noto Sans Cond SemBd" panose="020B0502040504020204" pitchFamily="34" charset="0"/>
                <a:cs typeface="Noto Sans Cond SemBd" panose="020B0502040504020204" pitchFamily="34" charset="0"/>
              </a:rPr>
              <a:t>Risk</a:t>
            </a:r>
            <a:r>
              <a:rPr kumimoji="0" lang="pl-PL" sz="1300" b="1" i="0" u="none" strike="noStrike" kern="1200" cap="none" spc="0" normalizeH="0" baseline="0" noProof="0" dirty="0">
                <a:ln>
                  <a:noFill/>
                </a:ln>
                <a:solidFill>
                  <a:srgbClr val="4E4E4E"/>
                </a:solidFill>
                <a:effectLst/>
                <a:uLnTx/>
                <a:uFillTx/>
                <a:latin typeface="Noto Sans Cond SemBd" panose="020B0502040504020204" pitchFamily="34" charset="0"/>
                <a:ea typeface="Noto Sans Cond SemBd" panose="020B0502040504020204" pitchFamily="34" charset="0"/>
                <a:cs typeface="Noto Sans Cond SemBd" panose="020B0502040504020204" pitchFamily="34" charset="0"/>
              </a:rPr>
              <a:t> </a:t>
            </a:r>
            <a:r>
              <a:rPr kumimoji="0" lang="en-US" sz="1300" b="1" i="0" u="none" strike="noStrike" kern="1200" cap="none" spc="0" normalizeH="0" baseline="0" noProof="0" dirty="0">
                <a:ln>
                  <a:noFill/>
                </a:ln>
                <a:solidFill>
                  <a:srgbClr val="4E4E4E"/>
                </a:solidFill>
                <a:effectLst/>
                <a:uLnTx/>
                <a:uFillTx/>
                <a:latin typeface="Noto Sans Cond SemBd" panose="020B0502040504020204" pitchFamily="34" charset="0"/>
                <a:ea typeface="Noto Sans Cond SemBd" panose="020B0502040504020204" pitchFamily="34" charset="0"/>
                <a:cs typeface="Noto Sans Cond SemBd" panose="020B0502040504020204" pitchFamily="34" charset="0"/>
              </a:rPr>
              <a:t>and</a:t>
            </a:r>
            <a:r>
              <a:rPr kumimoji="0" lang="pl-PL" sz="1300" b="1" i="0" u="none" strike="noStrike" kern="1200" cap="none" spc="0" normalizeH="0" baseline="0" noProof="0" dirty="0">
                <a:ln>
                  <a:noFill/>
                </a:ln>
                <a:solidFill>
                  <a:srgbClr val="4E4E4E"/>
                </a:solidFill>
                <a:effectLst/>
                <a:uLnTx/>
                <a:uFillTx/>
                <a:latin typeface="Noto Sans Cond SemBd" panose="020B0502040504020204" pitchFamily="34" charset="0"/>
                <a:ea typeface="Noto Sans Cond SemBd" panose="020B0502040504020204" pitchFamily="34" charset="0"/>
                <a:cs typeface="Noto Sans Cond SemBd" panose="020B0502040504020204" pitchFamily="34" charset="0"/>
              </a:rPr>
              <a:t> </a:t>
            </a:r>
            <a:r>
              <a:rPr kumimoji="0" lang="en-US" sz="1300" b="1" i="0" u="none" strike="noStrike" kern="1200" cap="none" spc="0" normalizeH="0" baseline="0" noProof="0" dirty="0">
                <a:ln>
                  <a:noFill/>
                </a:ln>
                <a:solidFill>
                  <a:srgbClr val="4E4E4E"/>
                </a:solidFill>
                <a:effectLst/>
                <a:uLnTx/>
                <a:uFillTx/>
                <a:latin typeface="Noto Sans Cond SemBd" panose="020B0502040504020204" pitchFamily="34" charset="0"/>
                <a:ea typeface="Noto Sans Cond SemBd" panose="020B0502040504020204" pitchFamily="34" charset="0"/>
                <a:cs typeface="Noto Sans Cond SemBd" panose="020B0502040504020204" pitchFamily="34" charset="0"/>
              </a:rPr>
              <a:t>Reporting</a:t>
            </a:r>
          </a:p>
        </p:txBody>
      </p:sp>
      <p:sp>
        <p:nvSpPr>
          <p:cNvPr id="121" name="Slide Number Placeholder 2">
            <a:extLst>
              <a:ext uri="{FF2B5EF4-FFF2-40B4-BE49-F238E27FC236}">
                <a16:creationId xmlns:a16="http://schemas.microsoft.com/office/drawing/2014/main" id="{2B68A522-742F-B805-A8B4-85B99A9B9D12}"/>
              </a:ext>
            </a:extLst>
          </p:cNvPr>
          <p:cNvSpPr txBox="1">
            <a:spLocks/>
          </p:cNvSpPr>
          <p:nvPr/>
        </p:nvSpPr>
        <p:spPr>
          <a:xfrm>
            <a:off x="591370" y="4748285"/>
            <a:ext cx="467656" cy="143999"/>
          </a:xfrm>
          <a:prstGeom prst="rect">
            <a:avLst/>
          </a:prstGeom>
        </p:spPr>
        <p:txBody>
          <a:bodyPr/>
          <a:lstStyle>
            <a:defPPr>
              <a:defRPr lang="de-DE"/>
            </a:defPPr>
            <a:lvl1pPr marL="0" algn="l" defTabSz="914400" rtl="0" eaLnBrk="1" latinLnBrk="0" hangingPunct="1">
              <a:defRPr sz="1800" kern="1200">
                <a:solidFill>
                  <a:schemeClr val="tx1"/>
                </a:solidFill>
                <a:latin typeface="Noto Sans" panose="020B0502040504020204" pitchFamily="34"/>
                <a:ea typeface="Noto Sans" panose="020B0502040504020204" pitchFamily="34"/>
                <a:cs typeface="Noto Sans" panose="020B0502040504020204" pitchFamily="34"/>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6F42FDE4-A7DD-41A7-A0A6-9B649FB43336}" type="slidenum">
              <a:rPr kumimoji="0" lang="de-CH" sz="800" b="1" i="0" u="none" strike="noStrike" kern="1200" cap="none" spc="0" normalizeH="0" baseline="0" noProof="0" smtClean="0">
                <a:ln>
                  <a:noFill/>
                </a:ln>
                <a:solidFill>
                  <a:srgbClr val="FFFFFF"/>
                </a:solidFill>
                <a:effectLst/>
                <a:uLnTx/>
                <a:uFillTx/>
                <a:latin typeface="Noto Sans" panose="020B0502040504020204" pitchFamily="34"/>
              </a:rPr>
              <a:pPr marL="0" marR="0" lvl="0" indent="0" algn="l" defTabSz="914400" rtl="0" eaLnBrk="1" fontAlgn="auto" latinLnBrk="0" hangingPunct="1">
                <a:lnSpc>
                  <a:spcPct val="100000"/>
                </a:lnSpc>
                <a:spcBef>
                  <a:spcPts val="0"/>
                </a:spcBef>
                <a:spcAft>
                  <a:spcPts val="0"/>
                </a:spcAft>
                <a:buClrTx/>
                <a:buSzTx/>
                <a:buFontTx/>
                <a:buNone/>
                <a:tabLst/>
                <a:defRPr/>
              </a:pPr>
              <a:t>8</a:t>
            </a:fld>
            <a:endParaRPr kumimoji="0" lang="de-CH" sz="800" b="1" i="0" u="none" strike="noStrike" kern="1200" cap="none" spc="0" normalizeH="0" baseline="0" noProof="0" dirty="0">
              <a:ln>
                <a:noFill/>
              </a:ln>
              <a:solidFill>
                <a:srgbClr val="FFFFFF"/>
              </a:solidFill>
              <a:effectLst/>
              <a:uLnTx/>
              <a:uFillTx/>
              <a:latin typeface="Noto Sans" panose="020B0502040504020204" pitchFamily="34"/>
            </a:endParaRPr>
          </a:p>
        </p:txBody>
      </p:sp>
      <p:sp>
        <p:nvSpPr>
          <p:cNvPr id="3" name="Rectangle 2">
            <a:extLst>
              <a:ext uri="{FF2B5EF4-FFF2-40B4-BE49-F238E27FC236}">
                <a16:creationId xmlns:a16="http://schemas.microsoft.com/office/drawing/2014/main" id="{9879CF97-66EE-3794-16C1-0E54D6B05A75}"/>
              </a:ext>
            </a:extLst>
          </p:cNvPr>
          <p:cNvSpPr/>
          <p:nvPr/>
        </p:nvSpPr>
        <p:spPr>
          <a:xfrm>
            <a:off x="257696" y="3827460"/>
            <a:ext cx="2273000" cy="365760"/>
          </a:xfrm>
          <a:prstGeom prst="rect">
            <a:avLst/>
          </a:prstGeom>
          <a:solidFill>
            <a:schemeClr val="tx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355" tIns="0" rIns="91355" bIns="0" numCol="1" spcCol="0" rtlCol="0" fromWordArt="0" anchor="ctr" anchorCtr="0" forceAA="0" compatLnSpc="1">
            <a:prstTxWarp prst="textNoShape">
              <a:avLst/>
            </a:prstTxWarp>
            <a:noAutofit/>
          </a:bodyPr>
          <a:lstStyle/>
          <a:p>
            <a:pPr marL="0" marR="0" lvl="0" indent="0" algn="ctr" defTabSz="913554" rtl="0" eaLnBrk="1" fontAlgn="auto" latinLnBrk="0" hangingPunct="1">
              <a:lnSpc>
                <a:spcPct val="100000"/>
              </a:lnSpc>
              <a:spcBef>
                <a:spcPts val="0"/>
              </a:spcBef>
              <a:spcAft>
                <a:spcPts val="0"/>
              </a:spcAft>
              <a:buClrTx/>
              <a:buSzTx/>
              <a:buFontTx/>
              <a:buNone/>
              <a:tabLst/>
              <a:defRPr/>
            </a:pPr>
            <a:r>
              <a:rPr kumimoji="0" lang="en-GB" sz="1100" b="1" i="0" u="none" strike="noStrike" kern="1200" cap="none" spc="0" normalizeH="0" baseline="0" noProof="0" dirty="0">
                <a:ln>
                  <a:noFill/>
                </a:ln>
                <a:solidFill>
                  <a:srgbClr val="FFFFFF"/>
                </a:solidFill>
                <a:effectLst/>
                <a:uLnTx/>
                <a:uFillTx/>
                <a:latin typeface="Noto Sans" panose="020B0502040504020204" pitchFamily="34" charset="0"/>
                <a:ea typeface="Noto Sans" panose="020B0502040504020204" pitchFamily="34" charset="0"/>
                <a:cs typeface="+mn-cs"/>
              </a:rPr>
              <a:t> Listing and Trading</a:t>
            </a:r>
          </a:p>
        </p:txBody>
      </p:sp>
      <p:sp>
        <p:nvSpPr>
          <p:cNvPr id="4" name="Rectangle 3">
            <a:extLst>
              <a:ext uri="{FF2B5EF4-FFF2-40B4-BE49-F238E27FC236}">
                <a16:creationId xmlns:a16="http://schemas.microsoft.com/office/drawing/2014/main" id="{010612C8-D41D-66DD-EAF5-D07BF43EE2EF}"/>
              </a:ext>
            </a:extLst>
          </p:cNvPr>
          <p:cNvSpPr/>
          <p:nvPr/>
        </p:nvSpPr>
        <p:spPr>
          <a:xfrm>
            <a:off x="2726712" y="3832655"/>
            <a:ext cx="3606947" cy="365760"/>
          </a:xfrm>
          <a:prstGeom prst="rect">
            <a:avLst/>
          </a:prstGeom>
          <a:solidFill>
            <a:schemeClr val="tx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355" tIns="0" rIns="91355" bIns="0" numCol="1" spcCol="0" rtlCol="0" fromWordArt="0" anchor="ctr" anchorCtr="0" forceAA="0" compatLnSpc="1">
            <a:prstTxWarp prst="textNoShape">
              <a:avLst/>
            </a:prstTxWarp>
            <a:noAutofit/>
          </a:bodyPr>
          <a:lstStyle/>
          <a:p>
            <a:pPr marL="0" marR="0" lvl="0" indent="0" algn="ctr" defTabSz="913554" rtl="0" eaLnBrk="1" fontAlgn="auto" latinLnBrk="0" hangingPunct="1">
              <a:lnSpc>
                <a:spcPct val="100000"/>
              </a:lnSpc>
              <a:spcBef>
                <a:spcPts val="0"/>
              </a:spcBef>
              <a:spcAft>
                <a:spcPts val="0"/>
              </a:spcAft>
              <a:buClrTx/>
              <a:buSzTx/>
              <a:buFontTx/>
              <a:buNone/>
              <a:tabLst/>
              <a:defRPr/>
            </a:pPr>
            <a:r>
              <a:rPr kumimoji="0" lang="en-GB" sz="1100" b="1" i="0" u="none" strike="noStrike" kern="1200" cap="none" spc="0" normalizeH="0" baseline="0" noProof="0" dirty="0">
                <a:ln>
                  <a:noFill/>
                </a:ln>
                <a:solidFill>
                  <a:srgbClr val="FFFFFF"/>
                </a:solidFill>
                <a:effectLst/>
                <a:uLnTx/>
                <a:uFillTx/>
                <a:latin typeface="Noto Sans" panose="020B0502040504020204" pitchFamily="34" charset="0"/>
                <a:ea typeface="+mn-ea"/>
                <a:cs typeface="+mn-cs"/>
              </a:rPr>
              <a:t>Clearing, Settlement and Custody</a:t>
            </a:r>
          </a:p>
        </p:txBody>
      </p:sp>
      <p:sp>
        <p:nvSpPr>
          <p:cNvPr id="8" name="Rectangle 7">
            <a:extLst>
              <a:ext uri="{FF2B5EF4-FFF2-40B4-BE49-F238E27FC236}">
                <a16:creationId xmlns:a16="http://schemas.microsoft.com/office/drawing/2014/main" id="{ED3C99DA-6930-DE17-2066-EBD596B2B11B}"/>
              </a:ext>
            </a:extLst>
          </p:cNvPr>
          <p:cNvSpPr/>
          <p:nvPr/>
        </p:nvSpPr>
        <p:spPr>
          <a:xfrm>
            <a:off x="6529675" y="3579959"/>
            <a:ext cx="1254877" cy="600817"/>
          </a:xfrm>
          <a:prstGeom prst="rect">
            <a:avLst/>
          </a:prstGeom>
          <a:solidFill>
            <a:schemeClr val="tx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355" tIns="0" rIns="91355" bIns="0" numCol="1" spcCol="0" rtlCol="0" fromWordArt="0" anchor="ctr" anchorCtr="0" forceAA="0" compatLnSpc="1">
            <a:prstTxWarp prst="textNoShape">
              <a:avLst/>
            </a:prstTxWarp>
            <a:noAutofit/>
          </a:bodyPr>
          <a:lstStyle/>
          <a:p>
            <a:pPr marL="0" marR="0" lvl="0" indent="0" algn="ctr" defTabSz="913554" rtl="0" eaLnBrk="1" fontAlgn="auto" latinLnBrk="0" hangingPunct="1">
              <a:lnSpc>
                <a:spcPct val="100000"/>
              </a:lnSpc>
              <a:spcBef>
                <a:spcPts val="0"/>
              </a:spcBef>
              <a:spcAft>
                <a:spcPts val="0"/>
              </a:spcAft>
              <a:buClrTx/>
              <a:buSzTx/>
              <a:buFontTx/>
              <a:buNone/>
              <a:tabLst/>
              <a:defRPr/>
            </a:pPr>
            <a:r>
              <a:rPr kumimoji="0" lang="en-GB" sz="1100" b="1" i="0" u="none" strike="noStrike" kern="1200" cap="none" spc="0" normalizeH="0" baseline="0" noProof="0" dirty="0">
                <a:ln>
                  <a:noFill/>
                </a:ln>
                <a:solidFill>
                  <a:srgbClr val="FFFFFF"/>
                </a:solidFill>
                <a:effectLst/>
                <a:uLnTx/>
                <a:uFillTx/>
                <a:latin typeface="Noto Sans" panose="020B0502040504020204" pitchFamily="34" charset="0"/>
                <a:ea typeface="+mn-ea"/>
                <a:cs typeface="+mn-cs"/>
              </a:rPr>
              <a:t>Payments Infrastructure (SIC)</a:t>
            </a:r>
          </a:p>
        </p:txBody>
      </p:sp>
      <p:sp>
        <p:nvSpPr>
          <p:cNvPr id="44" name="TextBox 43">
            <a:extLst>
              <a:ext uri="{FF2B5EF4-FFF2-40B4-BE49-F238E27FC236}">
                <a16:creationId xmlns:a16="http://schemas.microsoft.com/office/drawing/2014/main" id="{928B5F4B-1E80-9A7B-2768-517A1715CDDF}"/>
              </a:ext>
            </a:extLst>
          </p:cNvPr>
          <p:cNvSpPr txBox="1"/>
          <p:nvPr/>
        </p:nvSpPr>
        <p:spPr>
          <a:xfrm>
            <a:off x="185560" y="1797233"/>
            <a:ext cx="1443464" cy="290681"/>
          </a:xfrm>
          <a:prstGeom prst="rect">
            <a:avLst/>
          </a:prstGeom>
          <a:noFill/>
        </p:spPr>
        <p:txBody>
          <a:bodyPr wrap="square" lIns="0" tIns="0" rIns="0" bIns="0" rtlCol="0">
            <a:noAutofit/>
          </a:bodyPr>
          <a:lstStyle/>
          <a:p>
            <a:pPr marL="0" marR="0" lvl="0" indent="0" algn="l" defTabSz="913554"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solidFill>
                  <a:srgbClr val="FFFFFF"/>
                </a:solidFill>
                <a:effectLst/>
                <a:uLnTx/>
                <a:uFillTx/>
                <a:latin typeface="Noto Sans Cond SemBd" panose="020B0502040504020204" pitchFamily="34" charset="0"/>
                <a:ea typeface="Noto Sans Cond SemBd" panose="020B0502040504020204" pitchFamily="34" charset="0"/>
                <a:cs typeface="Noto Sans Cond SemBd" panose="020B0502040504020204" pitchFamily="34" charset="0"/>
              </a:rPr>
              <a:t>Capital Markets</a:t>
            </a:r>
          </a:p>
        </p:txBody>
      </p:sp>
      <p:sp>
        <p:nvSpPr>
          <p:cNvPr id="10" name="Rectangle 9">
            <a:extLst>
              <a:ext uri="{FF2B5EF4-FFF2-40B4-BE49-F238E27FC236}">
                <a16:creationId xmlns:a16="http://schemas.microsoft.com/office/drawing/2014/main" id="{3E42FE5C-A525-B0A2-91CA-1145A09668A8}"/>
              </a:ext>
            </a:extLst>
          </p:cNvPr>
          <p:cNvSpPr/>
          <p:nvPr/>
        </p:nvSpPr>
        <p:spPr>
          <a:xfrm>
            <a:off x="1448897" y="4263994"/>
            <a:ext cx="7527760" cy="365760"/>
          </a:xfrm>
          <a:prstGeom prst="rect">
            <a:avLst/>
          </a:prstGeom>
          <a:solidFill>
            <a:schemeClr val="tx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355" tIns="0" rIns="91355" bIns="0" numCol="1" spcCol="0" rtlCol="0" fromWordArt="0" anchor="ctr" anchorCtr="0" forceAA="0" compatLnSpc="1">
            <a:prstTxWarp prst="textNoShape">
              <a:avLst/>
            </a:prstTxWarp>
            <a:noAutofit/>
          </a:bodyPr>
          <a:lstStyle/>
          <a:p>
            <a:pPr marL="0" marR="0" lvl="0" indent="0" algn="ctr" defTabSz="913554" rtl="0" eaLnBrk="1" fontAlgn="auto" latinLnBrk="0" hangingPunct="1">
              <a:lnSpc>
                <a:spcPct val="100000"/>
              </a:lnSpc>
              <a:spcBef>
                <a:spcPts val="0"/>
              </a:spcBef>
              <a:spcAft>
                <a:spcPts val="0"/>
              </a:spcAft>
              <a:buClrTx/>
              <a:buSzTx/>
              <a:buFontTx/>
              <a:buNone/>
              <a:tabLst/>
              <a:defRPr/>
            </a:pPr>
            <a:r>
              <a:rPr kumimoji="0" lang="en-GB" sz="1100" b="1" i="0" u="none" strike="noStrike" kern="1200" cap="none" spc="0" normalizeH="0" baseline="0" noProof="0" dirty="0">
                <a:ln>
                  <a:noFill/>
                </a:ln>
                <a:solidFill>
                  <a:srgbClr val="FFFFFF"/>
                </a:solidFill>
                <a:effectLst/>
                <a:uLnTx/>
                <a:uFillTx/>
                <a:latin typeface="Noto Sans" panose="020B0502040504020204" pitchFamily="34" charset="0"/>
                <a:ea typeface="+mn-ea"/>
                <a:cs typeface="+mn-cs"/>
              </a:rPr>
              <a:t>Global Data</a:t>
            </a:r>
          </a:p>
        </p:txBody>
      </p:sp>
    </p:spTree>
    <p:extLst>
      <p:ext uri="{BB962C8B-B14F-4D97-AF65-F5344CB8AC3E}">
        <p14:creationId xmlns:p14="http://schemas.microsoft.com/office/powerpoint/2010/main" val="386699696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Rectangle 41">
            <a:extLst>
              <a:ext uri="{FF2B5EF4-FFF2-40B4-BE49-F238E27FC236}">
                <a16:creationId xmlns:a16="http://schemas.microsoft.com/office/drawing/2014/main" id="{C7440AAA-72D0-96C1-10CC-1B0D40998703}"/>
              </a:ext>
            </a:extLst>
          </p:cNvPr>
          <p:cNvSpPr/>
          <p:nvPr/>
        </p:nvSpPr>
        <p:spPr>
          <a:xfrm>
            <a:off x="0" y="3512238"/>
            <a:ext cx="9144000" cy="1245382"/>
          </a:xfrm>
          <a:prstGeom prst="rect">
            <a:avLst/>
          </a:prstGeom>
          <a:solidFill>
            <a:schemeClr val="accent5">
              <a:alpha val="30000"/>
            </a:schemeClr>
          </a:solidFill>
          <a:ln w="6350">
            <a:solidFill>
              <a:schemeClr val="bg1">
                <a:alpha val="6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355" tIns="45678" rIns="91355" bIns="45678" numCol="1" spcCol="0" rtlCol="0" fromWordArt="0" anchor="ctr" anchorCtr="0" forceAA="0" compatLnSpc="1">
            <a:prstTxWarp prst="textNoShape">
              <a:avLst/>
            </a:prstTxWarp>
            <a:noAutofit/>
          </a:bodyPr>
          <a:lstStyle/>
          <a:p>
            <a:pPr marL="0" marR="0" lvl="0" indent="0" algn="ctr" defTabSz="913554" rtl="0" eaLnBrk="1" fontAlgn="auto" latinLnBrk="0" hangingPunct="1">
              <a:lnSpc>
                <a:spcPct val="100000"/>
              </a:lnSpc>
              <a:spcBef>
                <a:spcPts val="0"/>
              </a:spcBef>
              <a:spcAft>
                <a:spcPts val="0"/>
              </a:spcAft>
              <a:buClrTx/>
              <a:buSzTx/>
              <a:buFontTx/>
              <a:buNone/>
              <a:tabLst/>
              <a:defRPr/>
            </a:pPr>
            <a:endParaRPr kumimoji="0" lang="en-GB" sz="1100" b="1" i="0" u="none" strike="noStrike" kern="1200" cap="none" spc="0" normalizeH="0" baseline="0" noProof="0" dirty="0">
              <a:ln>
                <a:noFill/>
              </a:ln>
              <a:solidFill>
                <a:srgbClr val="FFFFFF"/>
              </a:solidFill>
              <a:effectLst/>
              <a:uLnTx/>
              <a:uFillTx/>
              <a:latin typeface="Noto Sans" panose="020B0502040504020204" pitchFamily="34" charset="0"/>
              <a:ea typeface="Noto Sans" panose="020B0502040504020204" pitchFamily="34" charset="0"/>
              <a:cs typeface="+mn-cs"/>
            </a:endParaRPr>
          </a:p>
        </p:txBody>
      </p:sp>
      <p:sp>
        <p:nvSpPr>
          <p:cNvPr id="45" name="TextBox 44">
            <a:extLst>
              <a:ext uri="{FF2B5EF4-FFF2-40B4-BE49-F238E27FC236}">
                <a16:creationId xmlns:a16="http://schemas.microsoft.com/office/drawing/2014/main" id="{C84300F9-8E65-6E72-3A4B-A800113D28A8}"/>
              </a:ext>
            </a:extLst>
          </p:cNvPr>
          <p:cNvSpPr txBox="1"/>
          <p:nvPr/>
        </p:nvSpPr>
        <p:spPr>
          <a:xfrm>
            <a:off x="185560" y="4359561"/>
            <a:ext cx="1443464" cy="297761"/>
          </a:xfrm>
          <a:prstGeom prst="rect">
            <a:avLst/>
          </a:prstGeom>
          <a:noFill/>
        </p:spPr>
        <p:txBody>
          <a:bodyPr wrap="square" lIns="0" tIns="0" rIns="0" bIns="0" rtlCol="0">
            <a:noAutofit/>
          </a:bodyPr>
          <a:lstStyle/>
          <a:p>
            <a:pPr marL="0" marR="0" lvl="0" indent="0" algn="l" defTabSz="913554"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solidFill>
                  <a:srgbClr val="FFFFFF"/>
                </a:solidFill>
                <a:effectLst/>
                <a:uLnTx/>
                <a:uFillTx/>
                <a:latin typeface="Noto Sans Cond SemBd" panose="020B0502040504020204" pitchFamily="34" charset="0"/>
                <a:ea typeface="Noto Sans Cond SemBd" panose="020B0502040504020204" pitchFamily="34" charset="0"/>
                <a:cs typeface="Noto Sans Cond SemBd" panose="020B0502040504020204" pitchFamily="34" charset="0"/>
              </a:rPr>
              <a:t>SIX</a:t>
            </a:r>
          </a:p>
        </p:txBody>
      </p:sp>
      <p:grpSp>
        <p:nvGrpSpPr>
          <p:cNvPr id="30" name="Group 29">
            <a:extLst>
              <a:ext uri="{FF2B5EF4-FFF2-40B4-BE49-F238E27FC236}">
                <a16:creationId xmlns:a16="http://schemas.microsoft.com/office/drawing/2014/main" id="{A9D3BEBC-C657-98B9-47F5-A6AF25E4A6A8}"/>
              </a:ext>
            </a:extLst>
          </p:cNvPr>
          <p:cNvGrpSpPr/>
          <p:nvPr/>
        </p:nvGrpSpPr>
        <p:grpSpPr>
          <a:xfrm>
            <a:off x="716298" y="2969641"/>
            <a:ext cx="7679556" cy="1767517"/>
            <a:chOff x="716298" y="3124767"/>
            <a:chExt cx="7679556" cy="1334780"/>
          </a:xfrm>
        </p:grpSpPr>
        <p:cxnSp>
          <p:nvCxnSpPr>
            <p:cNvPr id="11" name="Straight Connector 10">
              <a:extLst>
                <a:ext uri="{FF2B5EF4-FFF2-40B4-BE49-F238E27FC236}">
                  <a16:creationId xmlns:a16="http://schemas.microsoft.com/office/drawing/2014/main" id="{15E3CF72-354E-8D63-77CC-DD2D0690A5BE}"/>
                </a:ext>
              </a:extLst>
            </p:cNvPr>
            <p:cNvCxnSpPr>
              <a:cxnSpLocks/>
            </p:cNvCxnSpPr>
            <p:nvPr/>
          </p:nvCxnSpPr>
          <p:spPr bwMode="gray">
            <a:xfrm flipV="1">
              <a:off x="716298" y="3124767"/>
              <a:ext cx="0" cy="1334780"/>
            </a:xfrm>
            <a:prstGeom prst="line">
              <a:avLst/>
            </a:prstGeom>
            <a:ln w="9525">
              <a:gradFill>
                <a:gsLst>
                  <a:gs pos="85000">
                    <a:schemeClr val="bg1"/>
                  </a:gs>
                  <a:gs pos="0">
                    <a:schemeClr val="bg1">
                      <a:alpha val="0"/>
                    </a:schemeClr>
                  </a:gs>
                </a:gsLst>
                <a:lin ang="5400000" scaled="1"/>
              </a:gradFill>
              <a:prstDash val="soli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29E91A6B-01CA-0417-F438-2BE65F5C0F4E}"/>
                </a:ext>
              </a:extLst>
            </p:cNvPr>
            <p:cNvCxnSpPr>
              <a:cxnSpLocks/>
            </p:cNvCxnSpPr>
            <p:nvPr/>
          </p:nvCxnSpPr>
          <p:spPr bwMode="gray">
            <a:xfrm flipV="1">
              <a:off x="2004771" y="3124767"/>
              <a:ext cx="0" cy="1334780"/>
            </a:xfrm>
            <a:prstGeom prst="line">
              <a:avLst/>
            </a:prstGeom>
            <a:ln w="9525">
              <a:gradFill>
                <a:gsLst>
                  <a:gs pos="85000">
                    <a:schemeClr val="bg1"/>
                  </a:gs>
                  <a:gs pos="0">
                    <a:schemeClr val="bg1">
                      <a:alpha val="0"/>
                    </a:schemeClr>
                  </a:gs>
                </a:gsLst>
                <a:lin ang="5400000" scaled="1"/>
              </a:gradFill>
              <a:prstDash val="soli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CA4BC9B9-49A9-2F76-58BF-88C21375BFE5}"/>
                </a:ext>
              </a:extLst>
            </p:cNvPr>
            <p:cNvCxnSpPr>
              <a:cxnSpLocks/>
            </p:cNvCxnSpPr>
            <p:nvPr/>
          </p:nvCxnSpPr>
          <p:spPr bwMode="gray">
            <a:xfrm flipV="1">
              <a:off x="3301556" y="3124767"/>
              <a:ext cx="0" cy="1334780"/>
            </a:xfrm>
            <a:prstGeom prst="line">
              <a:avLst/>
            </a:prstGeom>
            <a:ln w="9525">
              <a:gradFill>
                <a:gsLst>
                  <a:gs pos="85000">
                    <a:schemeClr val="bg1"/>
                  </a:gs>
                  <a:gs pos="0">
                    <a:schemeClr val="bg1">
                      <a:alpha val="0"/>
                    </a:schemeClr>
                  </a:gs>
                </a:gsLst>
                <a:lin ang="5400000" scaled="1"/>
              </a:gradFill>
              <a:prstDash val="soli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326159B5-C1F5-91C5-9863-DF08C1841A38}"/>
                </a:ext>
              </a:extLst>
            </p:cNvPr>
            <p:cNvCxnSpPr>
              <a:cxnSpLocks/>
            </p:cNvCxnSpPr>
            <p:nvPr/>
          </p:nvCxnSpPr>
          <p:spPr bwMode="gray">
            <a:xfrm flipV="1">
              <a:off x="4572000" y="3124767"/>
              <a:ext cx="0" cy="1334780"/>
            </a:xfrm>
            <a:prstGeom prst="line">
              <a:avLst/>
            </a:prstGeom>
            <a:ln w="9525">
              <a:gradFill>
                <a:gsLst>
                  <a:gs pos="85000">
                    <a:schemeClr val="bg1"/>
                  </a:gs>
                  <a:gs pos="0">
                    <a:schemeClr val="bg1">
                      <a:alpha val="0"/>
                    </a:schemeClr>
                  </a:gs>
                </a:gsLst>
                <a:lin ang="5400000" scaled="1"/>
              </a:gradFill>
              <a:prstDash val="soli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B2218DF9-73CB-7780-7384-E81DCE54BECA}"/>
                </a:ext>
              </a:extLst>
            </p:cNvPr>
            <p:cNvCxnSpPr>
              <a:cxnSpLocks/>
            </p:cNvCxnSpPr>
            <p:nvPr/>
          </p:nvCxnSpPr>
          <p:spPr bwMode="gray">
            <a:xfrm flipV="1">
              <a:off x="5852160" y="3124767"/>
              <a:ext cx="0" cy="1334780"/>
            </a:xfrm>
            <a:prstGeom prst="line">
              <a:avLst/>
            </a:prstGeom>
            <a:ln w="9525">
              <a:gradFill>
                <a:gsLst>
                  <a:gs pos="85000">
                    <a:schemeClr val="bg1"/>
                  </a:gs>
                  <a:gs pos="0">
                    <a:schemeClr val="bg1">
                      <a:alpha val="0"/>
                    </a:schemeClr>
                  </a:gs>
                </a:gsLst>
                <a:lin ang="5400000" scaled="1"/>
              </a:gradFill>
              <a:prstDash val="soli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54FAC041-9F79-A8FE-87E4-1E67B9464A09}"/>
                </a:ext>
              </a:extLst>
            </p:cNvPr>
            <p:cNvCxnSpPr>
              <a:cxnSpLocks/>
            </p:cNvCxnSpPr>
            <p:nvPr/>
          </p:nvCxnSpPr>
          <p:spPr bwMode="gray">
            <a:xfrm flipV="1">
              <a:off x="7124007" y="3124767"/>
              <a:ext cx="0" cy="1334780"/>
            </a:xfrm>
            <a:prstGeom prst="line">
              <a:avLst/>
            </a:prstGeom>
            <a:ln w="9525">
              <a:gradFill>
                <a:gsLst>
                  <a:gs pos="85000">
                    <a:schemeClr val="bg1"/>
                  </a:gs>
                  <a:gs pos="0">
                    <a:schemeClr val="bg1">
                      <a:alpha val="0"/>
                    </a:schemeClr>
                  </a:gs>
                </a:gsLst>
                <a:lin ang="5400000" scaled="1"/>
              </a:gradFill>
              <a:prstDash val="soli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85DA4F51-ED49-DA84-B023-F49202BF4342}"/>
                </a:ext>
              </a:extLst>
            </p:cNvPr>
            <p:cNvCxnSpPr>
              <a:cxnSpLocks/>
            </p:cNvCxnSpPr>
            <p:nvPr/>
          </p:nvCxnSpPr>
          <p:spPr bwMode="gray">
            <a:xfrm flipV="1">
              <a:off x="8395854" y="3124767"/>
              <a:ext cx="0" cy="1334780"/>
            </a:xfrm>
            <a:prstGeom prst="line">
              <a:avLst/>
            </a:prstGeom>
            <a:ln w="9525">
              <a:gradFill>
                <a:gsLst>
                  <a:gs pos="85000">
                    <a:schemeClr val="bg1"/>
                  </a:gs>
                  <a:gs pos="0">
                    <a:schemeClr val="bg1">
                      <a:alpha val="0"/>
                    </a:schemeClr>
                  </a:gs>
                </a:gsLst>
                <a:lin ang="5400000" scaled="1"/>
              </a:gradFill>
              <a:prstDash val="soli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cxnSp>
        <p:nvCxnSpPr>
          <p:cNvPr id="7" name="Straight Connector 6">
            <a:extLst>
              <a:ext uri="{FF2B5EF4-FFF2-40B4-BE49-F238E27FC236}">
                <a16:creationId xmlns:a16="http://schemas.microsoft.com/office/drawing/2014/main" id="{80D3D3C1-CB45-0D7E-978D-FF2F7C4A5FF1}"/>
              </a:ext>
            </a:extLst>
          </p:cNvPr>
          <p:cNvCxnSpPr>
            <a:cxnSpLocks/>
          </p:cNvCxnSpPr>
          <p:nvPr/>
        </p:nvCxnSpPr>
        <p:spPr bwMode="gray">
          <a:xfrm flipH="1">
            <a:off x="-35317" y="2767886"/>
            <a:ext cx="8585428" cy="39401"/>
          </a:xfrm>
          <a:prstGeom prst="line">
            <a:avLst/>
          </a:prstGeom>
          <a:ln w="57150">
            <a:solidFill>
              <a:schemeClr val="tx2"/>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70" name="Title 69">
            <a:extLst>
              <a:ext uri="{FF2B5EF4-FFF2-40B4-BE49-F238E27FC236}">
                <a16:creationId xmlns:a16="http://schemas.microsoft.com/office/drawing/2014/main" id="{87CF1D9C-6C6B-ECAC-B028-FEF957EAB7F8}"/>
              </a:ext>
            </a:extLst>
          </p:cNvPr>
          <p:cNvSpPr>
            <a:spLocks noGrp="1"/>
          </p:cNvSpPr>
          <p:nvPr>
            <p:ph type="title" idx="4294967295"/>
          </p:nvPr>
        </p:nvSpPr>
        <p:spPr>
          <a:xfrm>
            <a:off x="646982" y="773316"/>
            <a:ext cx="3149600" cy="809458"/>
          </a:xfrm>
        </p:spPr>
        <p:txBody>
          <a:bodyPr>
            <a:normAutofit fontScale="90000"/>
          </a:bodyPr>
          <a:lstStyle/>
          <a:p>
            <a:pPr marL="0" marR="0" lvl="0" indent="0" defTabSz="914400" rtl="0" eaLnBrk="1" fontAlgn="auto" latinLnBrk="0" hangingPunct="1">
              <a:lnSpc>
                <a:spcPct val="100000"/>
              </a:lnSpc>
              <a:spcBef>
                <a:spcPts val="0"/>
              </a:spcBef>
              <a:spcAft>
                <a:spcPts val="0"/>
              </a:spcAft>
              <a:tabLst/>
              <a:defRPr/>
            </a:pPr>
            <a:r>
              <a:rPr kumimoji="0" lang="en-US" sz="1800" b="1" i="0" u="none" strike="noStrike" kern="1200" cap="none" spc="0" normalizeH="0" baseline="0" noProof="0" dirty="0">
                <a:ln w="6350">
                  <a:noFill/>
                </a:ln>
                <a:solidFill>
                  <a:srgbClr val="DE3919"/>
                </a:solidFill>
                <a:effectLst/>
                <a:uLnTx/>
                <a:uFillTx/>
                <a:latin typeface="Noto Serif" panose="02020502060505020204" pitchFamily="18" charset="0"/>
                <a:ea typeface="+mn-ea"/>
                <a:cs typeface="+mn-cs"/>
              </a:rPr>
              <a:t>The Problem</a:t>
            </a:r>
            <a:br>
              <a:rPr kumimoji="0" lang="en-US" sz="1800" b="1" i="0" u="none" strike="noStrike" kern="1200" cap="none" spc="0" normalizeH="0" baseline="0" noProof="0" dirty="0">
                <a:ln w="6350">
                  <a:noFill/>
                </a:ln>
                <a:solidFill>
                  <a:srgbClr val="DE3919"/>
                </a:solidFill>
                <a:effectLst/>
                <a:uLnTx/>
                <a:uFillTx/>
                <a:latin typeface="Noto Serif" panose="02020502060505020204" pitchFamily="18" charset="0"/>
                <a:ea typeface="+mn-ea"/>
                <a:cs typeface="+mn-cs"/>
              </a:rPr>
            </a:br>
            <a:r>
              <a:rPr kumimoji="0" lang="en-US" sz="2200" b="1" i="0" u="none" strike="noStrike" kern="1200" cap="none" spc="0" normalizeH="0" baseline="0" noProof="0" dirty="0">
                <a:ln>
                  <a:noFill/>
                </a:ln>
                <a:solidFill>
                  <a:srgbClr val="FFFFFF"/>
                </a:solidFill>
                <a:effectLst/>
                <a:uLnTx/>
                <a:uFillTx/>
                <a:latin typeface="Noto Serif" panose="02020502060505020204" pitchFamily="18" charset="0"/>
                <a:ea typeface="+mn-ea"/>
                <a:cs typeface="+mn-cs"/>
              </a:rPr>
              <a:t>Why </a:t>
            </a:r>
            <a:r>
              <a:rPr lang="en-US" sz="2200" b="1" dirty="0">
                <a:solidFill>
                  <a:srgbClr val="FFFFFF"/>
                </a:solidFill>
                <a:latin typeface="Noto Serif" panose="02020502060505020204" pitchFamily="18" charset="0"/>
                <a:ea typeface="+mn-ea"/>
                <a:cs typeface="+mn-cs"/>
              </a:rPr>
              <a:t>should we change something about it</a:t>
            </a:r>
            <a:r>
              <a:rPr kumimoji="0" lang="en-US" sz="2200" b="1" i="0" u="none" strike="noStrike" kern="1200" cap="none" spc="0" normalizeH="0" baseline="0" noProof="0" dirty="0">
                <a:ln>
                  <a:noFill/>
                </a:ln>
                <a:solidFill>
                  <a:srgbClr val="FFFFFF"/>
                </a:solidFill>
                <a:effectLst/>
                <a:uLnTx/>
                <a:uFillTx/>
                <a:latin typeface="Noto Serif" panose="02020502060505020204" pitchFamily="18" charset="0"/>
                <a:ea typeface="+mn-ea"/>
                <a:cs typeface="+mn-cs"/>
              </a:rPr>
              <a:t>?</a:t>
            </a:r>
            <a:endParaRPr lang="en-150" sz="3200" b="1" dirty="0">
              <a:solidFill>
                <a:schemeClr val="bg1"/>
              </a:solidFill>
              <a:latin typeface="Noto Serif" panose="02020502060505020204" pitchFamily="18" charset="0"/>
            </a:endParaRPr>
          </a:p>
        </p:txBody>
      </p:sp>
      <p:sp>
        <p:nvSpPr>
          <p:cNvPr id="2" name="Slide Number Placeholder 2">
            <a:extLst>
              <a:ext uri="{FF2B5EF4-FFF2-40B4-BE49-F238E27FC236}">
                <a16:creationId xmlns:a16="http://schemas.microsoft.com/office/drawing/2014/main" id="{839CFE15-7F6D-19FE-36D0-A1BADFA6BBC5}"/>
              </a:ext>
            </a:extLst>
          </p:cNvPr>
          <p:cNvSpPr>
            <a:spLocks noGrp="1"/>
          </p:cNvSpPr>
          <p:nvPr>
            <p:ph type="sldNum" sz="quarter" idx="4294967295"/>
          </p:nvPr>
        </p:nvSpPr>
        <p:spPr>
          <a:xfrm>
            <a:off x="0" y="4865688"/>
            <a:ext cx="468313" cy="144462"/>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F42FDE4-A7DD-41A7-A0A6-9B649FB43336}" type="slidenum">
              <a:rPr kumimoji="0" lang="de-CH" sz="799" b="0" i="0" u="none" strike="noStrike" kern="1200" cap="none" spc="0" normalizeH="0" baseline="0" noProof="0" smtClean="0">
                <a:ln>
                  <a:noFill/>
                </a:ln>
                <a:solidFill>
                  <a:srgbClr val="000000"/>
                </a:solidFill>
                <a:effectLst/>
                <a:uLnTx/>
                <a:uFillTx/>
                <a:latin typeface="Noto Sans" panose="020B0502040504020204" pitchFamily="34"/>
              </a:rPr>
              <a:pPr marL="0" marR="0" lvl="0" indent="0" algn="l" defTabSz="914400" rtl="0" eaLnBrk="1" fontAlgn="auto" latinLnBrk="0" hangingPunct="1">
                <a:lnSpc>
                  <a:spcPct val="100000"/>
                </a:lnSpc>
                <a:spcBef>
                  <a:spcPts val="0"/>
                </a:spcBef>
                <a:spcAft>
                  <a:spcPts val="0"/>
                </a:spcAft>
                <a:buClrTx/>
                <a:buSzTx/>
                <a:buFontTx/>
                <a:buNone/>
                <a:tabLst/>
                <a:defRPr/>
              </a:pPr>
              <a:t>9</a:t>
            </a:fld>
            <a:endParaRPr kumimoji="0" lang="de-CH" sz="799" b="0" i="0" u="none" strike="noStrike" kern="1200" cap="none" spc="0" normalizeH="0" baseline="0" noProof="0" dirty="0">
              <a:ln>
                <a:noFill/>
              </a:ln>
              <a:solidFill>
                <a:srgbClr val="000000"/>
              </a:solidFill>
              <a:effectLst/>
              <a:uLnTx/>
              <a:uFillTx/>
              <a:latin typeface="Noto Sans" panose="020B0502040504020204" pitchFamily="34"/>
            </a:endParaRPr>
          </a:p>
        </p:txBody>
      </p:sp>
      <p:sp>
        <p:nvSpPr>
          <p:cNvPr id="5" name="Oval 4">
            <a:extLst>
              <a:ext uri="{FF2B5EF4-FFF2-40B4-BE49-F238E27FC236}">
                <a16:creationId xmlns:a16="http://schemas.microsoft.com/office/drawing/2014/main" id="{8AA3477B-AEC7-50F7-F84B-5BCE390B1877}"/>
              </a:ext>
            </a:extLst>
          </p:cNvPr>
          <p:cNvSpPr>
            <a:spLocks noChangeAspect="1"/>
          </p:cNvSpPr>
          <p:nvPr/>
        </p:nvSpPr>
        <p:spPr>
          <a:xfrm>
            <a:off x="171080" y="2174333"/>
            <a:ext cx="1138679" cy="1138678"/>
          </a:xfrm>
          <a:prstGeom prst="ellipse">
            <a:avLst/>
          </a:prstGeom>
          <a:solidFill>
            <a:schemeClr val="bg1">
              <a:lumMod val="85000"/>
            </a:schemeClr>
          </a:solid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300" b="1" i="0" u="none" strike="noStrike" kern="1200" cap="none" spc="0" normalizeH="0" baseline="0" noProof="0" dirty="0">
                <a:ln>
                  <a:noFill/>
                </a:ln>
                <a:solidFill>
                  <a:srgbClr val="4E4E4E"/>
                </a:solidFill>
                <a:effectLst/>
                <a:uLnTx/>
                <a:uFillTx/>
                <a:latin typeface="Noto Sans Cond SemBd" panose="020B0502040504020204" pitchFamily="34" charset="0"/>
                <a:ea typeface="Noto Sans Cond SemBd" panose="020B0502040504020204" pitchFamily="34" charset="0"/>
                <a:cs typeface="Noto Sans Cond SemBd" panose="020B0502040504020204" pitchFamily="34" charset="0"/>
              </a:rPr>
              <a:t>A</a:t>
            </a:r>
            <a:endParaRPr kumimoji="0" lang="pl-PL" sz="1300" b="1" i="0" u="none" strike="noStrike" kern="1200" cap="none" spc="0" normalizeH="0" baseline="0" noProof="0" dirty="0">
              <a:ln>
                <a:noFill/>
              </a:ln>
              <a:solidFill>
                <a:srgbClr val="4E4E4E"/>
              </a:solidFill>
              <a:effectLst/>
              <a:uLnTx/>
              <a:uFillTx/>
              <a:latin typeface="Noto Sans Cond SemBd" panose="020B0502040504020204" pitchFamily="34" charset="0"/>
              <a:ea typeface="Noto Sans Cond SemBd" panose="020B0502040504020204" pitchFamily="34" charset="0"/>
              <a:cs typeface="Noto Sans Cond SemBd" panose="020B0502040504020204" pitchFamily="34" charset="0"/>
            </a:endParaRPr>
          </a:p>
        </p:txBody>
      </p:sp>
      <p:sp>
        <p:nvSpPr>
          <p:cNvPr id="16" name="Oval 15">
            <a:extLst>
              <a:ext uri="{FF2B5EF4-FFF2-40B4-BE49-F238E27FC236}">
                <a16:creationId xmlns:a16="http://schemas.microsoft.com/office/drawing/2014/main" id="{05074F96-B1D6-C6B3-A248-A9B695206F29}"/>
              </a:ext>
            </a:extLst>
          </p:cNvPr>
          <p:cNvSpPr>
            <a:spLocks noChangeAspect="1"/>
          </p:cNvSpPr>
          <p:nvPr/>
        </p:nvSpPr>
        <p:spPr>
          <a:xfrm>
            <a:off x="6560160" y="2159538"/>
            <a:ext cx="1138679" cy="1138678"/>
          </a:xfrm>
          <a:prstGeom prst="ellipse">
            <a:avLst/>
          </a:prstGeom>
          <a:solidFill>
            <a:schemeClr val="bg1">
              <a:lumMod val="85000"/>
            </a:schemeClr>
          </a:solid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00" b="1" i="0" u="none" strike="noStrike" kern="1200" cap="none" spc="0" normalizeH="0" baseline="0" noProof="0" dirty="0">
                <a:ln>
                  <a:noFill/>
                </a:ln>
                <a:solidFill>
                  <a:srgbClr val="4E4E4E"/>
                </a:solidFill>
                <a:effectLst/>
                <a:uLnTx/>
                <a:uFillTx/>
                <a:latin typeface="Noto Sans Cond SemBd" panose="020B0502040504020204" pitchFamily="34" charset="0"/>
                <a:ea typeface="Noto Sans Cond SemBd" panose="020B0502040504020204" pitchFamily="34" charset="0"/>
                <a:cs typeface="Noto Sans Cond SemBd" panose="020B0502040504020204" pitchFamily="34" charset="0"/>
              </a:rPr>
              <a:t>Payments</a:t>
            </a:r>
          </a:p>
        </p:txBody>
      </p:sp>
      <p:sp>
        <p:nvSpPr>
          <p:cNvPr id="6" name="Oval 5">
            <a:extLst>
              <a:ext uri="{FF2B5EF4-FFF2-40B4-BE49-F238E27FC236}">
                <a16:creationId xmlns:a16="http://schemas.microsoft.com/office/drawing/2014/main" id="{A5ADD348-9D5B-7E1E-D1FF-D76F3AAF9099}"/>
              </a:ext>
            </a:extLst>
          </p:cNvPr>
          <p:cNvSpPr>
            <a:spLocks noChangeAspect="1"/>
          </p:cNvSpPr>
          <p:nvPr/>
        </p:nvSpPr>
        <p:spPr>
          <a:xfrm>
            <a:off x="1448896" y="2174333"/>
            <a:ext cx="1138679" cy="1138678"/>
          </a:xfrm>
          <a:prstGeom prst="ellipse">
            <a:avLst/>
          </a:prstGeom>
          <a:solidFill>
            <a:schemeClr val="bg1">
              <a:lumMod val="85000"/>
            </a:schemeClr>
          </a:solid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300" b="1" i="0" u="none" strike="noStrike" kern="1200" cap="none" spc="0" normalizeH="0" baseline="0" noProof="0" dirty="0">
                <a:ln>
                  <a:noFill/>
                </a:ln>
                <a:solidFill>
                  <a:srgbClr val="4E4E4E"/>
                </a:solidFill>
                <a:effectLst/>
                <a:uLnTx/>
                <a:uFillTx/>
                <a:latin typeface="Noto Sans Cond SemBd" panose="020B0502040504020204" pitchFamily="34" charset="0"/>
                <a:ea typeface="Noto Sans Cond SemBd" panose="020B0502040504020204" pitchFamily="34" charset="0"/>
                <a:cs typeface="Noto Sans Cond SemBd" panose="020B0502040504020204" pitchFamily="34" charset="0"/>
              </a:rPr>
              <a:t>Trading</a:t>
            </a:r>
            <a:endParaRPr kumimoji="0" lang="pl-PL" sz="1300" b="1" i="0" u="none" strike="noStrike" kern="1200" cap="none" spc="0" normalizeH="0" baseline="0" noProof="0" dirty="0">
              <a:ln>
                <a:noFill/>
              </a:ln>
              <a:solidFill>
                <a:srgbClr val="4E4E4E"/>
              </a:solidFill>
              <a:effectLst/>
              <a:uLnTx/>
              <a:uFillTx/>
              <a:latin typeface="Noto Sans Cond SemBd" panose="020B0502040504020204" pitchFamily="34" charset="0"/>
              <a:ea typeface="Noto Sans Cond SemBd" panose="020B0502040504020204" pitchFamily="34" charset="0"/>
              <a:cs typeface="Noto Sans Cond SemBd" panose="020B0502040504020204" pitchFamily="34" charset="0"/>
            </a:endParaRPr>
          </a:p>
        </p:txBody>
      </p:sp>
      <p:sp>
        <p:nvSpPr>
          <p:cNvPr id="9" name="Oval 8">
            <a:extLst>
              <a:ext uri="{FF2B5EF4-FFF2-40B4-BE49-F238E27FC236}">
                <a16:creationId xmlns:a16="http://schemas.microsoft.com/office/drawing/2014/main" id="{19870356-006D-80C2-0A4C-E8F926A5865F}"/>
              </a:ext>
            </a:extLst>
          </p:cNvPr>
          <p:cNvSpPr>
            <a:spLocks noChangeAspect="1"/>
          </p:cNvSpPr>
          <p:nvPr/>
        </p:nvSpPr>
        <p:spPr>
          <a:xfrm>
            <a:off x="2726712" y="2174333"/>
            <a:ext cx="1138679" cy="1138678"/>
          </a:xfrm>
          <a:prstGeom prst="ellipse">
            <a:avLst/>
          </a:prstGeom>
          <a:solidFill>
            <a:schemeClr val="bg1">
              <a:lumMod val="85000"/>
            </a:schemeClr>
          </a:solid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l-PL" sz="1300" b="1" i="0" u="none" strike="noStrike" kern="1200" cap="none" spc="0" normalizeH="0" baseline="0" noProof="0" dirty="0">
                <a:ln>
                  <a:noFill/>
                </a:ln>
                <a:solidFill>
                  <a:srgbClr val="4E4E4E"/>
                </a:solidFill>
                <a:effectLst/>
                <a:uLnTx/>
                <a:uFillTx/>
                <a:latin typeface="Noto Sans Cond SemBd" panose="020B0502040504020204" pitchFamily="34" charset="0"/>
                <a:ea typeface="Noto Sans Cond SemBd" panose="020B0502040504020204" pitchFamily="34" charset="0"/>
                <a:cs typeface="Noto Sans Cond SemBd" panose="020B0502040504020204" pitchFamily="34" charset="0"/>
              </a:rPr>
              <a:t>Clearing</a:t>
            </a:r>
          </a:p>
        </p:txBody>
      </p:sp>
      <p:sp>
        <p:nvSpPr>
          <p:cNvPr id="14" name="Oval 13">
            <a:extLst>
              <a:ext uri="{FF2B5EF4-FFF2-40B4-BE49-F238E27FC236}">
                <a16:creationId xmlns:a16="http://schemas.microsoft.com/office/drawing/2014/main" id="{2DADFA42-2F84-BDE3-C0B8-8AFD2F49F64D}"/>
              </a:ext>
            </a:extLst>
          </p:cNvPr>
          <p:cNvSpPr>
            <a:spLocks noChangeAspect="1"/>
          </p:cNvSpPr>
          <p:nvPr/>
        </p:nvSpPr>
        <p:spPr>
          <a:xfrm>
            <a:off x="4004528" y="2174333"/>
            <a:ext cx="1138679" cy="1138678"/>
          </a:xfrm>
          <a:prstGeom prst="ellipse">
            <a:avLst/>
          </a:prstGeom>
          <a:solidFill>
            <a:schemeClr val="bg1">
              <a:lumMod val="85000"/>
            </a:schemeClr>
          </a:solid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00" b="1" i="0" u="none" strike="noStrike" kern="1200" cap="none" spc="0" normalizeH="0" baseline="0" noProof="0" dirty="0">
                <a:ln>
                  <a:noFill/>
                </a:ln>
                <a:solidFill>
                  <a:srgbClr val="4E4E4E"/>
                </a:solidFill>
                <a:effectLst/>
                <a:uLnTx/>
                <a:uFillTx/>
                <a:latin typeface="Noto Sans Cond SemBd" panose="020B0502040504020204" pitchFamily="34" charset="0"/>
                <a:ea typeface="Noto Sans Cond SemBd" panose="020B0502040504020204" pitchFamily="34" charset="0"/>
                <a:cs typeface="Noto Sans Cond SemBd" panose="020B0502040504020204" pitchFamily="34" charset="0"/>
              </a:rPr>
              <a:t>Settlement</a:t>
            </a:r>
          </a:p>
        </p:txBody>
      </p:sp>
      <p:sp>
        <p:nvSpPr>
          <p:cNvPr id="15" name="Oval 14">
            <a:extLst>
              <a:ext uri="{FF2B5EF4-FFF2-40B4-BE49-F238E27FC236}">
                <a16:creationId xmlns:a16="http://schemas.microsoft.com/office/drawing/2014/main" id="{8D2849C2-D707-3130-711F-4D5A6036F089}"/>
              </a:ext>
            </a:extLst>
          </p:cNvPr>
          <p:cNvSpPr>
            <a:spLocks noChangeAspect="1"/>
          </p:cNvSpPr>
          <p:nvPr/>
        </p:nvSpPr>
        <p:spPr>
          <a:xfrm>
            <a:off x="5282344" y="2174333"/>
            <a:ext cx="1138679" cy="1138678"/>
          </a:xfrm>
          <a:prstGeom prst="ellipse">
            <a:avLst/>
          </a:prstGeom>
          <a:solidFill>
            <a:schemeClr val="bg1">
              <a:lumMod val="85000"/>
            </a:schemeClr>
          </a:solid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00" b="1" i="0" u="none" strike="noStrike" kern="1200" cap="none" spc="0" normalizeH="0" baseline="0" noProof="0" dirty="0">
                <a:ln>
                  <a:noFill/>
                </a:ln>
                <a:solidFill>
                  <a:srgbClr val="4E4E4E"/>
                </a:solidFill>
                <a:effectLst/>
                <a:uLnTx/>
                <a:uFillTx/>
                <a:latin typeface="Noto Sans Cond SemBd" panose="020B0502040504020204" pitchFamily="34" charset="0"/>
                <a:ea typeface="Noto Sans Cond SemBd" panose="020B0502040504020204" pitchFamily="34" charset="0"/>
                <a:cs typeface="Noto Sans Cond SemBd" panose="020B0502040504020204" pitchFamily="34" charset="0"/>
              </a:rPr>
              <a:t>Custody</a:t>
            </a:r>
          </a:p>
        </p:txBody>
      </p:sp>
      <p:sp>
        <p:nvSpPr>
          <p:cNvPr id="17" name="Oval 16">
            <a:extLst>
              <a:ext uri="{FF2B5EF4-FFF2-40B4-BE49-F238E27FC236}">
                <a16:creationId xmlns:a16="http://schemas.microsoft.com/office/drawing/2014/main" id="{59093497-BF58-CBD6-95BE-4C535D64B7BB}"/>
              </a:ext>
            </a:extLst>
          </p:cNvPr>
          <p:cNvSpPr>
            <a:spLocks noChangeAspect="1"/>
          </p:cNvSpPr>
          <p:nvPr/>
        </p:nvSpPr>
        <p:spPr>
          <a:xfrm>
            <a:off x="7837977" y="2174333"/>
            <a:ext cx="1138679" cy="1138678"/>
          </a:xfrm>
          <a:prstGeom prst="ellipse">
            <a:avLst/>
          </a:prstGeom>
          <a:solidFill>
            <a:schemeClr val="bg1">
              <a:lumMod val="85000"/>
            </a:schemeClr>
          </a:solid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00" b="1" i="0" u="none" strike="noStrike" kern="1200" cap="none" spc="0" normalizeH="0" baseline="0" noProof="0" dirty="0">
                <a:ln>
                  <a:noFill/>
                </a:ln>
                <a:solidFill>
                  <a:srgbClr val="4E4E4E"/>
                </a:solidFill>
                <a:effectLst/>
                <a:uLnTx/>
                <a:uFillTx/>
                <a:latin typeface="Noto Sans Cond SemBd" panose="020B0502040504020204" pitchFamily="34" charset="0"/>
                <a:ea typeface="Noto Sans Cond SemBd" panose="020B0502040504020204" pitchFamily="34" charset="0"/>
                <a:cs typeface="Noto Sans Cond SemBd" panose="020B0502040504020204" pitchFamily="34" charset="0"/>
              </a:rPr>
              <a:t>Risk</a:t>
            </a:r>
            <a:r>
              <a:rPr kumimoji="0" lang="pl-PL" sz="1300" b="1" i="0" u="none" strike="noStrike" kern="1200" cap="none" spc="0" normalizeH="0" baseline="0" noProof="0" dirty="0">
                <a:ln>
                  <a:noFill/>
                </a:ln>
                <a:solidFill>
                  <a:srgbClr val="4E4E4E"/>
                </a:solidFill>
                <a:effectLst/>
                <a:uLnTx/>
                <a:uFillTx/>
                <a:latin typeface="Noto Sans Cond SemBd" panose="020B0502040504020204" pitchFamily="34" charset="0"/>
                <a:ea typeface="Noto Sans Cond SemBd" panose="020B0502040504020204" pitchFamily="34" charset="0"/>
                <a:cs typeface="Noto Sans Cond SemBd" panose="020B0502040504020204" pitchFamily="34" charset="0"/>
              </a:rPr>
              <a:t> </a:t>
            </a:r>
            <a:r>
              <a:rPr kumimoji="0" lang="en-US" sz="1300" b="1" i="0" u="none" strike="noStrike" kern="1200" cap="none" spc="0" normalizeH="0" baseline="0" noProof="0" dirty="0">
                <a:ln>
                  <a:noFill/>
                </a:ln>
                <a:solidFill>
                  <a:srgbClr val="4E4E4E"/>
                </a:solidFill>
                <a:effectLst/>
                <a:uLnTx/>
                <a:uFillTx/>
                <a:latin typeface="Noto Sans Cond SemBd" panose="020B0502040504020204" pitchFamily="34" charset="0"/>
                <a:ea typeface="Noto Sans Cond SemBd" panose="020B0502040504020204" pitchFamily="34" charset="0"/>
                <a:cs typeface="Noto Sans Cond SemBd" panose="020B0502040504020204" pitchFamily="34" charset="0"/>
              </a:rPr>
              <a:t>and</a:t>
            </a:r>
            <a:r>
              <a:rPr kumimoji="0" lang="pl-PL" sz="1300" b="1" i="0" u="none" strike="noStrike" kern="1200" cap="none" spc="0" normalizeH="0" baseline="0" noProof="0" dirty="0">
                <a:ln>
                  <a:noFill/>
                </a:ln>
                <a:solidFill>
                  <a:srgbClr val="4E4E4E"/>
                </a:solidFill>
                <a:effectLst/>
                <a:uLnTx/>
                <a:uFillTx/>
                <a:latin typeface="Noto Sans Cond SemBd" panose="020B0502040504020204" pitchFamily="34" charset="0"/>
                <a:ea typeface="Noto Sans Cond SemBd" panose="020B0502040504020204" pitchFamily="34" charset="0"/>
                <a:cs typeface="Noto Sans Cond SemBd" panose="020B0502040504020204" pitchFamily="34" charset="0"/>
              </a:rPr>
              <a:t> </a:t>
            </a:r>
            <a:r>
              <a:rPr kumimoji="0" lang="en-US" sz="1300" b="1" i="0" u="none" strike="noStrike" kern="1200" cap="none" spc="0" normalizeH="0" baseline="0" noProof="0" dirty="0">
                <a:ln>
                  <a:noFill/>
                </a:ln>
                <a:solidFill>
                  <a:srgbClr val="4E4E4E"/>
                </a:solidFill>
                <a:effectLst/>
                <a:uLnTx/>
                <a:uFillTx/>
                <a:latin typeface="Noto Sans Cond SemBd" panose="020B0502040504020204" pitchFamily="34" charset="0"/>
                <a:ea typeface="Noto Sans Cond SemBd" panose="020B0502040504020204" pitchFamily="34" charset="0"/>
                <a:cs typeface="Noto Sans Cond SemBd" panose="020B0502040504020204" pitchFamily="34" charset="0"/>
              </a:rPr>
              <a:t>Reporting</a:t>
            </a:r>
          </a:p>
        </p:txBody>
      </p:sp>
      <p:sp>
        <p:nvSpPr>
          <p:cNvPr id="121" name="Slide Number Placeholder 2">
            <a:extLst>
              <a:ext uri="{FF2B5EF4-FFF2-40B4-BE49-F238E27FC236}">
                <a16:creationId xmlns:a16="http://schemas.microsoft.com/office/drawing/2014/main" id="{2B68A522-742F-B805-A8B4-85B99A9B9D12}"/>
              </a:ext>
            </a:extLst>
          </p:cNvPr>
          <p:cNvSpPr txBox="1">
            <a:spLocks/>
          </p:cNvSpPr>
          <p:nvPr/>
        </p:nvSpPr>
        <p:spPr>
          <a:xfrm>
            <a:off x="591370" y="4748285"/>
            <a:ext cx="467656" cy="143999"/>
          </a:xfrm>
          <a:prstGeom prst="rect">
            <a:avLst/>
          </a:prstGeom>
        </p:spPr>
        <p:txBody>
          <a:bodyPr/>
          <a:lstStyle>
            <a:defPPr>
              <a:defRPr lang="de-DE"/>
            </a:defPPr>
            <a:lvl1pPr marL="0" algn="l" defTabSz="914400" rtl="0" eaLnBrk="1" latinLnBrk="0" hangingPunct="1">
              <a:defRPr sz="1800" kern="1200">
                <a:solidFill>
                  <a:schemeClr val="tx1"/>
                </a:solidFill>
                <a:latin typeface="Noto Sans" panose="020B0502040504020204" pitchFamily="34"/>
                <a:ea typeface="Noto Sans" panose="020B0502040504020204" pitchFamily="34"/>
                <a:cs typeface="Noto Sans" panose="020B0502040504020204" pitchFamily="34"/>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6F42FDE4-A7DD-41A7-A0A6-9B649FB43336}" type="slidenum">
              <a:rPr kumimoji="0" lang="de-CH" sz="800" b="1" i="0" u="none" strike="noStrike" kern="1200" cap="none" spc="0" normalizeH="0" baseline="0" noProof="0" smtClean="0">
                <a:ln>
                  <a:noFill/>
                </a:ln>
                <a:solidFill>
                  <a:srgbClr val="FFFFFF"/>
                </a:solidFill>
                <a:effectLst/>
                <a:uLnTx/>
                <a:uFillTx/>
                <a:latin typeface="Noto Sans" panose="020B0502040504020204" pitchFamily="34"/>
              </a:rPr>
              <a:pPr marL="0" marR="0" lvl="0" indent="0" algn="l" defTabSz="914400" rtl="0" eaLnBrk="1" fontAlgn="auto" latinLnBrk="0" hangingPunct="1">
                <a:lnSpc>
                  <a:spcPct val="100000"/>
                </a:lnSpc>
                <a:spcBef>
                  <a:spcPts val="0"/>
                </a:spcBef>
                <a:spcAft>
                  <a:spcPts val="0"/>
                </a:spcAft>
                <a:buClrTx/>
                <a:buSzTx/>
                <a:buFontTx/>
                <a:buNone/>
                <a:tabLst/>
                <a:defRPr/>
              </a:pPr>
              <a:t>9</a:t>
            </a:fld>
            <a:endParaRPr kumimoji="0" lang="de-CH" sz="800" b="1" i="0" u="none" strike="noStrike" kern="1200" cap="none" spc="0" normalizeH="0" baseline="0" noProof="0" dirty="0">
              <a:ln>
                <a:noFill/>
              </a:ln>
              <a:solidFill>
                <a:srgbClr val="FFFFFF"/>
              </a:solidFill>
              <a:effectLst/>
              <a:uLnTx/>
              <a:uFillTx/>
              <a:latin typeface="Noto Sans" panose="020B0502040504020204" pitchFamily="34"/>
            </a:endParaRPr>
          </a:p>
        </p:txBody>
      </p:sp>
      <p:sp>
        <p:nvSpPr>
          <p:cNvPr id="3" name="Rectangle 2">
            <a:extLst>
              <a:ext uri="{FF2B5EF4-FFF2-40B4-BE49-F238E27FC236}">
                <a16:creationId xmlns:a16="http://schemas.microsoft.com/office/drawing/2014/main" id="{9879CF97-66EE-3794-16C1-0E54D6B05A75}"/>
              </a:ext>
            </a:extLst>
          </p:cNvPr>
          <p:cNvSpPr/>
          <p:nvPr/>
        </p:nvSpPr>
        <p:spPr>
          <a:xfrm>
            <a:off x="257696" y="3827460"/>
            <a:ext cx="2273000" cy="365760"/>
          </a:xfrm>
          <a:prstGeom prst="rect">
            <a:avLst/>
          </a:prstGeom>
          <a:solidFill>
            <a:schemeClr val="tx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355" tIns="0" rIns="91355" bIns="0" numCol="1" spcCol="0" rtlCol="0" fromWordArt="0" anchor="ctr" anchorCtr="0" forceAA="0" compatLnSpc="1">
            <a:prstTxWarp prst="textNoShape">
              <a:avLst/>
            </a:prstTxWarp>
            <a:noAutofit/>
          </a:bodyPr>
          <a:lstStyle/>
          <a:p>
            <a:pPr marL="0" marR="0" lvl="0" indent="0" algn="ctr" defTabSz="913554" rtl="0" eaLnBrk="1" fontAlgn="auto" latinLnBrk="0" hangingPunct="1">
              <a:lnSpc>
                <a:spcPct val="100000"/>
              </a:lnSpc>
              <a:spcBef>
                <a:spcPts val="0"/>
              </a:spcBef>
              <a:spcAft>
                <a:spcPts val="0"/>
              </a:spcAft>
              <a:buClrTx/>
              <a:buSzTx/>
              <a:buFontTx/>
              <a:buNone/>
              <a:tabLst/>
              <a:defRPr/>
            </a:pPr>
            <a:r>
              <a:rPr kumimoji="0" lang="en-GB" sz="1100" b="1" i="0" u="none" strike="noStrike" kern="1200" cap="none" spc="0" normalizeH="0" baseline="0" noProof="0" dirty="0">
                <a:ln>
                  <a:noFill/>
                </a:ln>
                <a:solidFill>
                  <a:srgbClr val="FFFFFF"/>
                </a:solidFill>
                <a:effectLst/>
                <a:uLnTx/>
                <a:uFillTx/>
                <a:latin typeface="Noto Sans" panose="020B0502040504020204" pitchFamily="34" charset="0"/>
                <a:ea typeface="Noto Sans" panose="020B0502040504020204" pitchFamily="34" charset="0"/>
                <a:cs typeface="+mn-cs"/>
              </a:rPr>
              <a:t> Listing and Trading</a:t>
            </a:r>
          </a:p>
        </p:txBody>
      </p:sp>
      <p:sp>
        <p:nvSpPr>
          <p:cNvPr id="4" name="Rectangle 3">
            <a:extLst>
              <a:ext uri="{FF2B5EF4-FFF2-40B4-BE49-F238E27FC236}">
                <a16:creationId xmlns:a16="http://schemas.microsoft.com/office/drawing/2014/main" id="{010612C8-D41D-66DD-EAF5-D07BF43EE2EF}"/>
              </a:ext>
            </a:extLst>
          </p:cNvPr>
          <p:cNvSpPr/>
          <p:nvPr/>
        </p:nvSpPr>
        <p:spPr>
          <a:xfrm>
            <a:off x="2726712" y="3832655"/>
            <a:ext cx="3606947" cy="365760"/>
          </a:xfrm>
          <a:prstGeom prst="rect">
            <a:avLst/>
          </a:prstGeom>
          <a:solidFill>
            <a:schemeClr val="tx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355" tIns="0" rIns="91355" bIns="0" numCol="1" spcCol="0" rtlCol="0" fromWordArt="0" anchor="ctr" anchorCtr="0" forceAA="0" compatLnSpc="1">
            <a:prstTxWarp prst="textNoShape">
              <a:avLst/>
            </a:prstTxWarp>
            <a:noAutofit/>
          </a:bodyPr>
          <a:lstStyle/>
          <a:p>
            <a:pPr marL="0" marR="0" lvl="0" indent="0" algn="ctr" defTabSz="913554" rtl="0" eaLnBrk="1" fontAlgn="auto" latinLnBrk="0" hangingPunct="1">
              <a:lnSpc>
                <a:spcPct val="100000"/>
              </a:lnSpc>
              <a:spcBef>
                <a:spcPts val="0"/>
              </a:spcBef>
              <a:spcAft>
                <a:spcPts val="0"/>
              </a:spcAft>
              <a:buClrTx/>
              <a:buSzTx/>
              <a:buFontTx/>
              <a:buNone/>
              <a:tabLst/>
              <a:defRPr/>
            </a:pPr>
            <a:r>
              <a:rPr kumimoji="0" lang="en-GB" sz="1100" b="1" i="0" u="none" strike="noStrike" kern="1200" cap="none" spc="0" normalizeH="0" baseline="0" noProof="0" dirty="0">
                <a:ln>
                  <a:noFill/>
                </a:ln>
                <a:solidFill>
                  <a:srgbClr val="FFFFFF"/>
                </a:solidFill>
                <a:effectLst/>
                <a:uLnTx/>
                <a:uFillTx/>
                <a:latin typeface="Noto Sans" panose="020B0502040504020204" pitchFamily="34" charset="0"/>
                <a:ea typeface="+mn-ea"/>
                <a:cs typeface="+mn-cs"/>
              </a:rPr>
              <a:t>Clearing, Settlement and Custody</a:t>
            </a:r>
          </a:p>
        </p:txBody>
      </p:sp>
      <p:sp>
        <p:nvSpPr>
          <p:cNvPr id="8" name="Rectangle 7">
            <a:extLst>
              <a:ext uri="{FF2B5EF4-FFF2-40B4-BE49-F238E27FC236}">
                <a16:creationId xmlns:a16="http://schemas.microsoft.com/office/drawing/2014/main" id="{ED3C99DA-6930-DE17-2066-EBD596B2B11B}"/>
              </a:ext>
            </a:extLst>
          </p:cNvPr>
          <p:cNvSpPr/>
          <p:nvPr/>
        </p:nvSpPr>
        <p:spPr>
          <a:xfrm>
            <a:off x="6529675" y="3579959"/>
            <a:ext cx="1254877" cy="600817"/>
          </a:xfrm>
          <a:prstGeom prst="rect">
            <a:avLst/>
          </a:prstGeom>
          <a:solidFill>
            <a:schemeClr val="tx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355" tIns="0" rIns="91355" bIns="0" numCol="1" spcCol="0" rtlCol="0" fromWordArt="0" anchor="ctr" anchorCtr="0" forceAA="0" compatLnSpc="1">
            <a:prstTxWarp prst="textNoShape">
              <a:avLst/>
            </a:prstTxWarp>
            <a:noAutofit/>
          </a:bodyPr>
          <a:lstStyle/>
          <a:p>
            <a:pPr marL="0" marR="0" lvl="0" indent="0" algn="ctr" defTabSz="913554" rtl="0" eaLnBrk="1" fontAlgn="auto" latinLnBrk="0" hangingPunct="1">
              <a:lnSpc>
                <a:spcPct val="100000"/>
              </a:lnSpc>
              <a:spcBef>
                <a:spcPts val="0"/>
              </a:spcBef>
              <a:spcAft>
                <a:spcPts val="0"/>
              </a:spcAft>
              <a:buClrTx/>
              <a:buSzTx/>
              <a:buFontTx/>
              <a:buNone/>
              <a:tabLst/>
              <a:defRPr/>
            </a:pPr>
            <a:r>
              <a:rPr kumimoji="0" lang="en-GB" sz="1100" b="1" i="0" u="none" strike="noStrike" kern="1200" cap="none" spc="0" normalizeH="0" baseline="0" noProof="0" dirty="0">
                <a:ln>
                  <a:noFill/>
                </a:ln>
                <a:solidFill>
                  <a:srgbClr val="FFFFFF"/>
                </a:solidFill>
                <a:effectLst/>
                <a:uLnTx/>
                <a:uFillTx/>
                <a:latin typeface="Noto Sans" panose="020B0502040504020204" pitchFamily="34" charset="0"/>
                <a:ea typeface="+mn-ea"/>
                <a:cs typeface="+mn-cs"/>
              </a:rPr>
              <a:t>Payments Infrastructure (SIC)</a:t>
            </a:r>
          </a:p>
        </p:txBody>
      </p:sp>
      <p:sp>
        <p:nvSpPr>
          <p:cNvPr id="44" name="TextBox 43">
            <a:extLst>
              <a:ext uri="{FF2B5EF4-FFF2-40B4-BE49-F238E27FC236}">
                <a16:creationId xmlns:a16="http://schemas.microsoft.com/office/drawing/2014/main" id="{928B5F4B-1E80-9A7B-2768-517A1715CDDF}"/>
              </a:ext>
            </a:extLst>
          </p:cNvPr>
          <p:cNvSpPr txBox="1"/>
          <p:nvPr/>
        </p:nvSpPr>
        <p:spPr>
          <a:xfrm>
            <a:off x="185560" y="1797233"/>
            <a:ext cx="1443464" cy="290681"/>
          </a:xfrm>
          <a:prstGeom prst="rect">
            <a:avLst/>
          </a:prstGeom>
          <a:noFill/>
        </p:spPr>
        <p:txBody>
          <a:bodyPr wrap="square" lIns="0" tIns="0" rIns="0" bIns="0" rtlCol="0">
            <a:noAutofit/>
          </a:bodyPr>
          <a:lstStyle/>
          <a:p>
            <a:pPr marL="0" marR="0" lvl="0" indent="0" algn="l" defTabSz="913554"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solidFill>
                  <a:srgbClr val="FFFFFF"/>
                </a:solidFill>
                <a:effectLst/>
                <a:uLnTx/>
                <a:uFillTx/>
                <a:latin typeface="Noto Sans Cond SemBd" panose="020B0502040504020204" pitchFamily="34" charset="0"/>
                <a:ea typeface="Noto Sans Cond SemBd" panose="020B0502040504020204" pitchFamily="34" charset="0"/>
                <a:cs typeface="Noto Sans Cond SemBd" panose="020B0502040504020204" pitchFamily="34" charset="0"/>
              </a:rPr>
              <a:t>Capital Markets</a:t>
            </a:r>
          </a:p>
        </p:txBody>
      </p:sp>
      <p:sp>
        <p:nvSpPr>
          <p:cNvPr id="10" name="Rectangle 9">
            <a:extLst>
              <a:ext uri="{FF2B5EF4-FFF2-40B4-BE49-F238E27FC236}">
                <a16:creationId xmlns:a16="http://schemas.microsoft.com/office/drawing/2014/main" id="{3E42FE5C-A525-B0A2-91CA-1145A09668A8}"/>
              </a:ext>
            </a:extLst>
          </p:cNvPr>
          <p:cNvSpPr/>
          <p:nvPr/>
        </p:nvSpPr>
        <p:spPr>
          <a:xfrm>
            <a:off x="1448897" y="4263994"/>
            <a:ext cx="7527760" cy="365760"/>
          </a:xfrm>
          <a:prstGeom prst="rect">
            <a:avLst/>
          </a:prstGeom>
          <a:solidFill>
            <a:schemeClr val="tx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355" tIns="0" rIns="91355" bIns="0" numCol="1" spcCol="0" rtlCol="0" fromWordArt="0" anchor="ctr" anchorCtr="0" forceAA="0" compatLnSpc="1">
            <a:prstTxWarp prst="textNoShape">
              <a:avLst/>
            </a:prstTxWarp>
            <a:noAutofit/>
          </a:bodyPr>
          <a:lstStyle/>
          <a:p>
            <a:pPr marL="0" marR="0" lvl="0" indent="0" algn="ctr" defTabSz="913554" rtl="0" eaLnBrk="1" fontAlgn="auto" latinLnBrk="0" hangingPunct="1">
              <a:lnSpc>
                <a:spcPct val="100000"/>
              </a:lnSpc>
              <a:spcBef>
                <a:spcPts val="0"/>
              </a:spcBef>
              <a:spcAft>
                <a:spcPts val="0"/>
              </a:spcAft>
              <a:buClrTx/>
              <a:buSzTx/>
              <a:buFontTx/>
              <a:buNone/>
              <a:tabLst/>
              <a:defRPr/>
            </a:pPr>
            <a:r>
              <a:rPr kumimoji="0" lang="en-GB" sz="1100" b="1" i="0" u="none" strike="noStrike" kern="1200" cap="none" spc="0" normalizeH="0" baseline="0" noProof="0" dirty="0">
                <a:ln>
                  <a:noFill/>
                </a:ln>
                <a:solidFill>
                  <a:srgbClr val="FFFFFF"/>
                </a:solidFill>
                <a:effectLst/>
                <a:uLnTx/>
                <a:uFillTx/>
                <a:latin typeface="Noto Sans" panose="020B0502040504020204" pitchFamily="34" charset="0"/>
                <a:ea typeface="+mn-ea"/>
                <a:cs typeface="+mn-cs"/>
              </a:rPr>
              <a:t>Global Data</a:t>
            </a:r>
          </a:p>
        </p:txBody>
      </p:sp>
    </p:spTree>
    <p:extLst>
      <p:ext uri="{BB962C8B-B14F-4D97-AF65-F5344CB8AC3E}">
        <p14:creationId xmlns:p14="http://schemas.microsoft.com/office/powerpoint/2010/main" val="119957720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OFFICEATWORKPOWERPOINTMASTERTEMPLATECONFIGURATION" val="&lt;!--Created with officeatwork--&gt;&#10;&lt;MasterTemplateConfiguration&gt;&#10;  &lt;TableOfContentsCollection /&gt;&#10;  &lt;ThemeDefinition&gt;&#10;    &lt;DefaultThemeDefinition&gt;%Themes%\SIX_16_9.thmx&lt;/DefaultThemeDefinition&gt;&#10;    &lt;PresentationThemeDefinition&gt;%Themes%\SIX_16_9.thmx&lt;/PresentationThemeDefinition&gt;&#10;    &lt;SlideThemeDefinition&gt;%Themes%\SIX_16_9.thmx&lt;/SlideThemeDefinition&gt;&#10;    &lt;ObjectThemeDefinition&gt;%Themes%\SIX_16_9.thmx&lt;/ObjectThemeDefinition&gt;&#10;  &lt;/ThemeDefinition&gt;&#10;  &lt;MasterProperties&gt;&#10;    &lt;MasterProperty Id=&quot;2004112217333376588294&quot;&gt;&#10;      &lt;Fields&gt;&#10;        &lt;Field Id=&quot;2010071616312990191265&quot; ShowField=&quot;false&quot; /&gt;&#10;        &lt;Field Id=&quot;2012040523062620104488&quot; ShowField=&quot;false&quot; /&gt;&#10;        &lt;Field Id=&quot;2012050821494952657024&quot; ShowField=&quot;false&quot; /&gt;&#10;        &lt;Field Id=&quot;2010032915520270663768&quot; ShowField=&quot;false&quot; /&gt;&#10;        &lt;Field Id=&quot;2011050211061636844783&quot; ShowField=&quot;false&quot; /&gt;&#10;        &lt;Field Id=&quot;2011050213513807649379&quot; ShowField=&quot;true&quot; /&gt;&#10;        &lt;Field Id=&quot;2012042015151635847027&quot; ShowField=&quot;false&quot; /&gt;&#10;        &lt;Field Id=&quot;2009346473455534565434&quot; ShowField=&quot;false&quot; /&gt;&#10;        &lt;Field Id=&quot;2010484358747778588585&quot; ShowField=&quot;false&quot; /&gt;&#10;        &lt;Field Id=&quot;2009298567638762347576&quot; ShowField=&quot;false&quot; /&gt;&#10;        &lt;Field Id=&quot;2010938776637366667384&quot; ShowField=&quot;false&quot; /&gt;&#10;        &lt;Field Id=&quot;2009409359875698723785&quot; ShowField=&quot;false&quot; /&gt;&#10;        &lt;Field Id=&quot;2009450968748963487544&quot; ShowField=&quot;false&quot; /&gt;&#10;        &lt;Field Id=&quot;2009345985687438764387&quot; ShowField=&quot;false&quot; /&gt;&#10;        &lt;Field Id=&quot;2009439084398739248345&quot; ShowField=&quot;false&quot; /&gt;&#10;        &lt;Field Id=&quot;2010052709203568168697&quot; ShowField=&quot;false&quot; /&gt;&#10;        &lt;Field Id=&quot;2010052709203568168999&quot; ShowField=&quot;false&quot; /&gt;&#10;        &lt;Field Id=&quot;2010081314235040761226&quot; ShowField=&quot;false&quot; /&gt;&#10;        &lt;Field Id=&quot;2010081314370484946407&quot; ShowField=&quot;false&quot; /&gt;&#10;        &lt;Field Id=&quot;2010081908365766068447&quot; ShowField=&quot;false&quot; /&gt;&#10;        &lt;Field Id=&quot;2010071409505564153896&quot; ShowField=&quot;false&quot; /&gt;&#10;        &lt;Field Id=&quot;2010457458648437435754&quot; ShowField=&quot;false&quot; /&gt;&#10;        &lt;Field Id=&quot;2010334843563587435756&quot; ShowField=&quot;false&quot; /&gt;&#10;        &lt;Field Id=&quot;2010454765657565467885&quot; ShowField=&quot;false&quot; /&gt;&#10;        &lt;Field Id=&quot;2010071609505234126262&quot; ShowField=&quot;false&quot; /&gt;&#10;        &lt;Field Id=&quot;2010071410352572598385&quot; ShowField=&quot;false&quot; /&gt;&#10;        &lt;Field Id=&quot;2010071410490511749920&quot; ShowField=&quot;false&quot; /&gt;&#10;        &lt;Field Id=&quot;2010122109381298551754&quot; ShowField=&quot;false&quot; /&gt;&#10;        &lt;Field Id=&quot;2010062409493217471752&quot; ShowField=&quot;false&quot; /&gt;&#10;        &lt;Field Id=&quot;2010509847846663535346&quot; ShowField=&quot;false&quot; /&gt;&#10;        &lt;Field Id=&quot;2009113010035001892635&quot; ShowField=&quot;false&quot; /&gt;&#10;        &lt;Field Id=&quot;2009934757239572378463&quot; ShowField=&quot;false&quot; /&gt;&#10;        &lt;Field Id=&quot;2010437563857684363535&quot; ShowField=&quot;false&quot; /&gt;&#10;        &lt;Field Id=&quot;2009329784534874278274&quot; ShowField=&quot;false&quot; /&gt;&#10;        &lt;Field Id=&quot;2010112308540528949596&quot; ShowField=&quot;false&quot; /&gt;&#10;        &lt;Field Id=&quot;2005042611175985034679&quot; ShowField=&quot;false&quot; /&gt;&#10;        &lt;Field Id=&quot;2010112214180739507457&quot; ShowField=&quot;false&quot; /&gt;&#10;        &lt;Field Id=&quot;2010052614322973813015&quot; ShowField=&quot;false&quot; /&gt;&#10;        &lt;Field Id=&quot;2010459567854674576463&quot; ShowField=&quot;false&quot; /&gt;&#10;        &lt;Field Id=&quot;2010485676746363534446&quot; ShowField=&quot;false&quot; /&gt;&#10;        &lt;Field Id=&quot;2010439856435874586538&quot; ShowField=&quot;false&quot; /&gt;&#10;        &lt;Field Id=&quot;2010493849878452368455&quot; ShowField=&quot;false&quot; /&gt;&#10;        &lt;Field Id=&quot;2010560986789746465343&quot; ShowField=&quot;false&quot; /&gt;&#10;        &lt;Field Id=&quot;2010071413442097633129&quot; ShowField=&quot;false&quot; /&gt;&#10;        &lt;Field Id=&quot;2010112308202494613918&quot; ShowField=&quot;false&quot; /&gt;&#10;        &lt;Field Id=&quot;2010122113041275135235&quot; ShowField=&quot;false&quot; /&gt;&#10;        &lt;Field Id=&quot;2010112308210202802196&quot; ShowField=&quot;false&quot; /&gt;&#10;        &lt;Field Id=&quot;2010112308213529200466&quot; ShowField=&quot;false&quot; /&gt;&#10;        &lt;Field Id=&quot;2010112308261544157207&quot; ShowField=&quot;false&quot; /&gt;&#10;        &lt;Field Id=&quot;2010052708544662262432&quot; ShowField=&quot;false&quot; /&gt;&#10;        &lt;Field Id=&quot;2010081114192663248119&quot; ShowField=&quot;false&quot; /&gt;&#10;        &lt;Field Id=&quot;2013082612420950423488&quot; ShowField=&quot;false&quot; /&gt;&#10;        &lt;Field Id=&quot;2010052711051194897777&quot; ShowField=&quot;false&quot; /&gt;&#10;        &lt;Field Id=&quot;2010052712375349591198&quot; ShowField=&quot;false&quot; /&gt;&#10;        &lt;Field Id=&quot;2014071813434436944942&quot; ShowField=&quot;false&quot; /&gt;&#10;        &lt;Field Id=&quot;2010052711051194899593&quot; ShowField=&quot;false&quot; /&gt;&#10;        &lt;Field Id=&quot;2010052711060581611583&quot; ShowField=&quot;false&quot; /&gt;&#10;        &lt;Field Id=&quot;2010081315341800844570&quot; ShowField=&quot;false&quot; /&gt;&#10;        &lt;Field Id=&quot;2014071809454987909603&quot; ShowField=&quot;false&quot; /&gt;&#10;        &lt;Field Id=&quot;2010081316193575025509&quot; ShowField=&quot;false&quot; /&gt;&#10;        &lt;Field Id=&quot;2014071810255453491115&quot; ShowField=&quot;false&quot; /&gt;&#10;        &lt;Field Id=&quot;2014071811144379592266&quot; ShowField=&quot;false&quot; /&gt;&#10;        &lt;Field Id=&quot;2014071810271465798290&quot; ShowField=&quot;false&quot; /&gt;&#10;        &lt;Field Id=&quot;2014071810271805730983&quot; ShowField=&quot;false&quot; /&gt;&#10;        &lt;Field Id=&quot;2014071811151278478847&quot; ShowField=&quot;false&quot; /&gt;&#10;        &lt;Field Id=&quot;2014071810272272455272&quot; ShowField=&quot;false&quot; /&gt;&#10;        &lt;Field Id=&quot;2010081609182049873699&quot; ShowField=&quot;false&quot; /&gt;&#10;        &lt;Field Id=&quot;2010052713064159394527&quot; ShowField=&quot;false&quot; /&gt;&#10;        &lt;Field Id=&quot;2010052713065092670086&quot; ShowField=&quot;false&quot; /&gt;&#10;        &lt;Field Id=&quot;2011042910550556583034&quot; ShowField=&quot;false&quot; /&gt;&#10;        &lt;Field Id=&quot;2011042910460727443859&quot; ShowField=&quot;false&quot; /&gt;&#10;        &lt;Field Id=&quot;2011042910464744783764&quot; ShowField=&quot;false&quot; /&gt;&#10;        &lt;Field Id=&quot;2012101720402147296734&quot; ShowField=&quot;false&quot; /&gt;&#10;      &lt;/Fields&gt;&#10;    &lt;/MasterProperty&gt;&#10;  &lt;/MasterProperties&gt;&#10;  &lt;ContentItems&gt;&#10;    &lt;ContentItem Language=&quot;2057&quot; IsDefault=&quot;false&quot;&gt;&#10;      &lt;File HasContent=&quot;false&quot; LinkToLanguage=&quot;&quot; /&gt;&#10;    &lt;/ContentItem&gt;&#10;    &lt;ContentItem Language=&quot;1033&quot; IsDefault=&quot;false&quot;&gt;&#10;      &lt;File HasContent=&quot;false&quot; LinkToLanguage=&quot;&quot; /&gt;&#10;    &lt;/ContentItem&gt;&#10;    &lt;ContentItem Language=&quot;1036&quot; IsDefault=&quot;false&quot;&gt;&#10;      &lt;File HasContent=&quot;false&quot; LinkToLanguage=&quot;&quot; /&gt;&#10;    &lt;/ContentItem&gt;&#10;    &lt;ContentItem Language=&quot;4108&quot; IsDefault=&quot;false&quot;&gt;&#10;      &lt;File HasContent=&quot;false&quot; LinkToLanguage=&quot;&quot; /&gt;&#10;    &lt;/ContentItem&gt;&#10;    &lt;ContentItem Language=&quot;1031&quot; IsDefault=&quot;false&quot;&gt;&#10;      &lt;File HasContent=&quot;false&quot; LinkToLanguage=&quot;&quot; /&gt;&#10;    &lt;/ContentItem&gt;&#10;    &lt;ContentItem Language=&quot;2055&quot; IsDefault=&quot;true&quot;&gt;&#10;      &lt;File HasContent=&quot;true&quot; LinkToLanguage=&quot;&quot; /&gt;&#10;    &lt;/ContentItem&gt;&#10;    &lt;ContentItem Language=&quot;1040&quot; IsDefault=&quot;false&quot;&gt;&#10;      &lt;File HasContent=&quot;false&quot; LinkToLanguage=&quot;&quot; /&gt;&#10;    &lt;/ContentItem&gt;&#10;    &lt;ContentItem Language=&quot;2064&quot; IsDefault=&quot;false&quot;&gt;&#10;      &lt;File HasContent=&quot;false&quot; LinkToLanguage=&quot;&quot; /&gt;&#10;    &lt;/ContentItem&gt;&#10;  &lt;/ContentItems&gt;&#10;&lt;/MasterTemplateConfiguration&gt;"/>
  <p:tag name="OFFICEATWORKPOWERPOINTMASTERTEMPLATEID" val="Presentation169"/>
  <p:tag name="OAWWIZARDSTEPS" val="0|1|4"/>
  <p:tag name="ZOAWLANGID" val="2055"/>
  <p:tag name="OAWDOCPROPSOURCE" val="&lt;DocProps&gt;&lt;DocProp UID=&quot;2002122011014149059130932&quot; EntryUID=&quot;2017032715203614304683&quot;&gt;&lt;Field Name=&quot;IDName&quot; Value=&quot;SMM, SIX Management, Zurich, Pfingstweidstrasse&quot;/&gt;&lt;Field Name=&quot;Organisation&quot; Value=&quot;SIX Management AG&quot;/&gt;&lt;Field Name=&quot;Address1&quot; Value=&quot;Pfingstweidstrasse 110&quot;/&gt;&lt;Field Name=&quot;Address2&quot; Value=&quot;CH-8005 Zürich&quot;/&gt;&lt;Field Name=&quot;Address3&quot; Value=&quot;&quot;/&gt;&lt;Field Name=&quot;Address4&quot; Value=&quot;&quot;/&gt;&lt;Field Name=&quot;Telefon&quot; Value=&quot;+41 58 399 2111&quot;/&gt;&lt;Field Name=&quot;Fax&quot; Value=&quot;+41 58 499 2111&quot;/&gt;&lt;Field Name=&quot;Country&quot; Value=&quot;&quot;/&gt;&lt;Field Name=&quot;LogoColor&quot; Value=&quot;%Logos%\SIX_logo_a4_rgb_2108.204.emf&quot;/&gt;&lt;Field Name=&quot;LogoBlackWhite&quot; Value=&quot;%Logos%\SIX_logo_a4_black_2107.204.emf&quot;/&gt;&lt;Field Name=&quot;Address5&quot; Value=&quot;&quot;/&gt;&lt;Field Name=&quot;Address6&quot; Value=&quot;&quot;/&gt;&lt;Field Name=&quot;Email&quot; Value=&quot;&quot;/&gt;&lt;Field Name=&quot;Internet&quot; Value=&quot;www.six-group.com&quot;/&gt;&lt;Field Name=&quot;City&quot; Value=&quot;Zürich&quot;/&gt;&lt;Field Name=&quot;Footer1&quot; Value=&quot;&quot;/&gt;&lt;Field Name=&quot;Footer2&quot; Value=&quot;&quot;/&gt;&lt;Field Name=&quot;Footer3&quot; Value=&quot;&quot;/&gt;&lt;Field Name=&quot;Footer4&quot; Value=&quot;&quot;/&gt;&lt;Field Name=&quot;MailingAddress1&quot; Value=&quot;Postfach&quot;/&gt;&lt;Field Name=&quot;MailingAddress4&quot; Value=&quot;&quot;/&gt;&lt;Field Name=&quot;MailingAddress3&quot; Value=&quot;&quot;/&gt;&lt;Field Name=&quot;MailingAddress2&quot; Value=&quot;CH-8021 Zürich&quot;/&gt;&lt;Field Name=&quot;Payment1&quot; Value=&quot;&quot;/&gt;&lt;Field Name=&quot;Payment2&quot; Value=&quot;&quot;/&gt;&lt;Field Name=&quot;Payment3&quot; Value=&quot;&quot;/&gt;&lt;Field Name=&quot;Payment4&quot; Value=&quot;&quot;/&gt;&lt;Field Name=&quot;Department&quot; Value=&quot;&quot;/&gt;&lt;Field Name=&quot;CardsCombiColor&quot; Value=&quot;&quot;/&gt;&lt;Field Name=&quot;CardsCombiBlackWhite&quot; Value=&quot;&quot;/&gt;&lt;Field Name=&quot;FLSISColor&quot; Value=&quot;&quot;/&gt;&lt;Field Name=&quot;FLSISBlackWhite&quot; Value=&quot;&quot;/&gt;&lt;Field Name=&quot;LogosNameTags&quot; Value=&quot;%Logos%\SIX_NameTags_SIX_a4_rgb.2100.2970.png&quot;/&gt;&lt;Field Name=&quot;PowerPointDescriptor&quot; Value=&quot;%Logos%\PowerPoint\Neutral.png&quot;/&gt;&lt;Field Name=&quot;PowerPointDescriptorWhite&quot; Value=&quot;%Logos%\PowerPoint\Neutral_white.png&quot;/&gt;&lt;Field Name=&quot;43AdditionalPictureTitleSlide4&quot; Value=&quot;&quot;/&gt;&lt;Field Name=&quot;169AdditionalPictureTitleSlide4&quot; Value=&quot;&quot;/&gt;&lt;Field Name=&quot;Data_UID&quot; Value=&quot;2017032715203614304683&quot;/&gt;&lt;Field Name=&quot;Field_Name&quot; Value=&quot;Address2&quot;/&gt;&lt;Field Name=&quot;Field_UID&quot; Value=&quot;20030218192855313093400587&quot;/&gt;&lt;Field Name=&quot;ML_LCID&quot; Value=&quot;2055&quot;/&gt;&lt;Field Name=&quot;ML_Value&quot; Value=&quot;CH-8005 Zürich&quot;/&gt;&lt;/DocProp&gt;&lt;DocProp UID=&quot;2006040509495284662868&quot; EntryUID=&quot;tkyea@BASE.DOM&quot;&gt;&lt;Field Name=&quot;IDName&quot; Value=&quot;Aylin Yesil (tkyea)&quot;/&gt;&lt;Field Name=&quot;Name&quot; Value=&quot;Aylin Yesil&quot;/&gt;&lt;Field Name=&quot;DirectPhone&quot; Value=&quot;+41 58 399 2036&quot;/&gt;&lt;Field Name=&quot;DirectFax&quot; Value=&quot;&quot;/&gt;&lt;Field Name=&quot;Mobile&quot; Value=&quot;&quot;/&gt;&lt;Field Name=&quot;EMail&quot; Value=&quot;aylin.yesil@six-group.com&quot;/&gt;&lt;Field Name=&quot;Function&quot; Value=&quot;&quot;/&gt;&lt;Field Name=&quot;SignatureLowResColor&quot; Value=&quot;&quot;/&gt;&lt;Field Name=&quot;SignatureHighResColor&quot; Value=&quot;&quot;/&gt;&lt;Field Name=&quot;SignatureHighResBW&quot; Value=&quot;&quot;/&gt;&lt;Field Name=&quot;SignatureLowResBW&quot; Value=&quot;&quot;/&gt;&lt;Field Name=&quot;Initials&quot; Value=&quot;tkyea&quot;/&gt;&lt;Field Name=&quot;Data_UID&quot; Value=&quot;tkyea@BASE.DOM&quot;/&gt;&lt;Field Name=&quot;Field_Name&quot; Value=&quot;&quot;/&gt;&lt;Field Name=&quot;Field_UID&quot; Value=&quot;&quot;/&gt;&lt;Field Name=&quot;ML_LCID&quot; Value=&quot;&quot;/&gt;&lt;Field Name=&quot;ML_Value&quot; Value=&quot;&quot;/&gt;&lt;/DocProp&gt;&lt;DocProp UID=&quot;200212191811121321310321301031x&quot; EntryUID=&quot;tkyea@BASE.DOM&quot;&gt;&lt;Field Name=&quot;IDName&quot; Value=&quot;Aylin Yesil (tkyea)&quot;/&gt;&lt;Field Name=&quot;Name&quot; Value=&quot;Aylin Yesil&quot;/&gt;&lt;Field Name=&quot;DirectPhone&quot; Value=&quot;+41 58 399 2036&quot;/&gt;&lt;Field Name=&quot;DirectFax&quot; Value=&quot;&quot;/&gt;&lt;Field Name=&quot;Mobile&quot; Value=&quot;&quot;/&gt;&lt;Field Name=&quot;EMail&quot; Value=&quot;aylin.yesil@six-group.com&quot;/&gt;&lt;Field Name=&quot;Function&quot; Value=&quot;&quot;/&gt;&lt;Field Name=&quot;SignatureLowResColor&quot; Value=&quot;&quot;/&gt;&lt;Field Name=&quot;SignatureHighResColor&quot; Value=&quot;&quot;/&gt;&lt;Field Name=&quot;SignatureHighResBW&quot; Value=&quot;&quot;/&gt;&lt;Field Name=&quot;SignatureLowResBW&quot; Value=&quot;&quot;/&gt;&lt;Field Name=&quot;Initials&quot; Value=&quot;tkyea&quot;/&gt;&lt;Field Name=&quot;Data_UID&quot; Value=&quot;tkyea@BASE.DOM&quot;/&gt;&lt;Field Name=&quot;Field_Name&quot; Value=&quot;&quot;/&gt;&lt;Field Name=&quot;Field_UID&quot; Value=&quot;&quot;/&gt;&lt;Field Name=&quot;ML_LCID&quot; Value=&quot;&quot;/&gt;&lt;Field Name=&quot;ML_Value&quot; Value=&quot;&quot;/&gt;&lt;/DocProp&gt;&lt;DocProp UID=&quot;2002122010583847234010578&quot; EntryUID=&quot;tkyea@BASE.DOM&quot;&gt;&lt;Field Name=&quot;IDName&quot; Value=&quot;Aylin Yesil (tkyea)&quot;/&gt;&lt;Field Name=&quot;Name&quot; Value=&quot;Aylin Yesil&quot;/&gt;&lt;Field Name=&quot;DirectPhone&quot; Value=&quot;+41 58 399 2036&quot;/&gt;&lt;Field Name=&quot;DirectFax&quot; Value=&quot;&quot;/&gt;&lt;Field Name=&quot;Mobile&quot; Value=&quot;&quot;/&gt;&lt;Field Name=&quot;EMail&quot; Value=&quot;aylin.yesil@six-group.com&quot;/&gt;&lt;Field Name=&quot;Function&quot; Value=&quot;&quot;/&gt;&lt;Field Name=&quot;SignatureLowResColor&quot; Value=&quot;&quot;/&gt;&lt;Field Name=&quot;SignatureHighResColor&quot; Value=&quot;&quot;/&gt;&lt;Field Name=&quot;SignatureHighResBW&quot; Value=&quot;&quot;/&gt;&lt;Field Name=&quot;SignatureLowResBW&quot; Value=&quot;&quot;/&gt;&lt;Field Name=&quot;Initials&quot; Value=&quot;tkyea&quot;/&gt;&lt;Field Name=&quot;Data_UID&quot; Value=&quot;tkyea@BASE.DOM&quot;/&gt;&lt;Field Name=&quot;Field_Name&quot; Value=&quot;&quot;/&gt;&lt;Field Name=&quot;Field_UID&quot; Value=&quot;&quot;/&gt;&lt;Field Name=&quot;ML_LCID&quot; Value=&quot;&quot;/&gt;&lt;Field Name=&quot;ML_Value&quot; Value=&quot;&quot;/&gt;&lt;/DocProp&gt;&lt;DocProp UID=&quot;2003061115381095709037&quot; EntryUID=&quot;2003121817293296325874&quot;&gt;&lt;Field Name=&quot;IDName&quot; Value=&quot;(Leer)&quot;/&gt;&lt;/DocProp&gt;&lt;DocProp UID=&quot;2004112217333376588294&quot; EntryUID=&quot;2004123010144120300001&quot;&gt;&lt;Field UID=&quot;2011050213513807649379&quot; Name=&quot;PPClassificationFooter&quot; Value=&quot;&quot;/&gt;&lt;/DocProp&gt;&lt;/DocProps&gt;&#10;"/>
  <p:tag name="OFFICEATWORKPRESENTATIONPROJECTID" val="sixgroupcom"/>
  <p:tag name="PREVIOUS_ACTIVE_SLIDE" val="259"/>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OFFICATWORKEXPRESSIONTAG" val="Author, Date"/>
</p:tagLst>
</file>

<file path=ppt/tags/tag11.xml><?xml version="1.0" encoding="utf-8"?>
<p:tagLst xmlns:a="http://schemas.openxmlformats.org/drawingml/2006/main" xmlns:r="http://schemas.openxmlformats.org/officeDocument/2006/relationships" xmlns:p="http://schemas.openxmlformats.org/presentationml/2006/main">
  <p:tag name="OFFICATWORKEXPRESSIONTAG" val="Click to add subtitle"/>
</p:tagLst>
</file>

<file path=ppt/tags/tag12.xml><?xml version="1.0" encoding="utf-8"?>
<p:tagLst xmlns:a="http://schemas.openxmlformats.org/drawingml/2006/main" xmlns:r="http://schemas.openxmlformats.org/officeDocument/2006/relationships" xmlns:p="http://schemas.openxmlformats.org/presentationml/2006/main">
  <p:tag name="OFFICATWORKEXPRESSIONTAG" val="Author, Date"/>
</p:tagLst>
</file>

<file path=ppt/tags/tag13.xml><?xml version="1.0" encoding="utf-8"?>
<p:tagLst xmlns:a="http://schemas.openxmlformats.org/drawingml/2006/main" xmlns:r="http://schemas.openxmlformats.org/officeDocument/2006/relationships" xmlns:p="http://schemas.openxmlformats.org/presentationml/2006/main">
  <p:tag name="OFFICATWORKEXPRESSIONTAG" val="Click to add title"/>
</p:tagLst>
</file>

<file path=ppt/tags/tag14.xml><?xml version="1.0" encoding="utf-8"?>
<p:tagLst xmlns:a="http://schemas.openxmlformats.org/drawingml/2006/main" xmlns:r="http://schemas.openxmlformats.org/officeDocument/2006/relationships" xmlns:p="http://schemas.openxmlformats.org/presentationml/2006/main">
  <p:tag name="OFFICATWORKEXPRESSIONTAG" val="Click to add subtitle"/>
</p:tagLst>
</file>

<file path=ppt/tags/tag15.xml><?xml version="1.0" encoding="utf-8"?>
<p:tagLst xmlns:a="http://schemas.openxmlformats.org/drawingml/2006/main" xmlns:r="http://schemas.openxmlformats.org/officeDocument/2006/relationships" xmlns:p="http://schemas.openxmlformats.org/presentationml/2006/main">
  <p:tag name="OFFICATWORKEXPRESSIONTAG" val="Click to add text&#10;Second level&#10;Third level&#10;Fourth level&#10;Fifth level"/>
</p:tagLst>
</file>

<file path=ppt/tags/tag16.xml><?xml version="1.0" encoding="utf-8"?>
<p:tagLst xmlns:a="http://schemas.openxmlformats.org/drawingml/2006/main" xmlns:r="http://schemas.openxmlformats.org/officeDocument/2006/relationships" xmlns:p="http://schemas.openxmlformats.org/presentationml/2006/main">
  <p:tag name="OFFICATWORKEXPRESSIONTAG" val="Click to add text&#10;Second level&#10;Third level&#10;Fourth level&#10;Fifth level"/>
</p:tagLst>
</file>

<file path=ppt/tags/tag17.xml><?xml version="1.0" encoding="utf-8"?>
<p:tagLst xmlns:a="http://schemas.openxmlformats.org/drawingml/2006/main" xmlns:r="http://schemas.openxmlformats.org/officeDocument/2006/relationships" xmlns:p="http://schemas.openxmlformats.org/presentationml/2006/main">
  <p:tag name="OFFICATWORKEXPRESSIONTAG" val="Click to add text&#10;Second level&#10;Third level&#10;Fourth level&#10;Fifth level"/>
</p:tagLst>
</file>

<file path=ppt/tags/tag18.xml><?xml version="1.0" encoding="utf-8"?>
<p:tagLst xmlns:a="http://schemas.openxmlformats.org/drawingml/2006/main" xmlns:r="http://schemas.openxmlformats.org/officeDocument/2006/relationships" xmlns:p="http://schemas.openxmlformats.org/presentationml/2006/main">
  <p:tag name="OFFICATWORKEXPRESSIONTAG" val="Click to add text&#10;Second level&#10;Third level&#10;Fourth level&#10;Fifth level"/>
</p:tagLst>
</file>

<file path=ppt/tags/tag19.xml><?xml version="1.0" encoding="utf-8"?>
<p:tagLst xmlns:a="http://schemas.openxmlformats.org/drawingml/2006/main" xmlns:r="http://schemas.openxmlformats.org/officeDocument/2006/relationships" xmlns:p="http://schemas.openxmlformats.org/presentationml/2006/main">
  <p:tag name="OFFICATWORKEXPRESSIONTAG" val="Click to add text&#10;Second level&#10;Third level&#10;Fourth level&#10;Fifth level"/>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OFFICATWORKEXPRESSIONTAG" val="Click to add text&#10;Second level&#10;Third level&#10;Fourth level&#10;Fifth level"/>
</p:tagLst>
</file>

<file path=ppt/tags/tag21.xml><?xml version="1.0" encoding="utf-8"?>
<p:tagLst xmlns:a="http://schemas.openxmlformats.org/drawingml/2006/main" xmlns:r="http://schemas.openxmlformats.org/officeDocument/2006/relationships" xmlns:p="http://schemas.openxmlformats.org/presentationml/2006/main">
  <p:tag name="OFFICATWORKEXPRESSIONTAG" val="Click to add text&#10;Second level&#10;Third level&#10;Fourth level&#10;Fifth level"/>
</p:tagLst>
</file>

<file path=ppt/tags/tag22.xml><?xml version="1.0" encoding="utf-8"?>
<p:tagLst xmlns:a="http://schemas.openxmlformats.org/drawingml/2006/main" xmlns:r="http://schemas.openxmlformats.org/officeDocument/2006/relationships" xmlns:p="http://schemas.openxmlformats.org/presentationml/2006/main">
  <p:tag name="OFFICATWORKEXPRESSIONTAG" val="Click to add text&#10;Second level&#10;Third level&#10;Fourth level&#10;Fifth level"/>
</p:tagLst>
</file>

<file path=ppt/tags/tag23.xml><?xml version="1.0" encoding="utf-8"?>
<p:tagLst xmlns:a="http://schemas.openxmlformats.org/drawingml/2006/main" xmlns:r="http://schemas.openxmlformats.org/officeDocument/2006/relationships" xmlns:p="http://schemas.openxmlformats.org/presentationml/2006/main">
  <p:tag name="OFFICATWORKEXPRESSIONTAG" val="Click to add text&#10;Second level&#10;Third level&#10;Fourth level&#10;Fifth level"/>
</p:tagLst>
</file>

<file path=ppt/tags/tag24.xml><?xml version="1.0" encoding="utf-8"?>
<p:tagLst xmlns:a="http://schemas.openxmlformats.org/drawingml/2006/main" xmlns:r="http://schemas.openxmlformats.org/officeDocument/2006/relationships" xmlns:p="http://schemas.openxmlformats.org/presentationml/2006/main">
  <p:tag name="OFFICATWORKEXPRESSIONTAG" val="Click to add text&#10;Second level&#10;Third level&#10;Fourth level&#10;Fifth level"/>
</p:tagLst>
</file>

<file path=ppt/tags/tag25.xml><?xml version="1.0" encoding="utf-8"?>
<p:tagLst xmlns:a="http://schemas.openxmlformats.org/drawingml/2006/main" xmlns:r="http://schemas.openxmlformats.org/officeDocument/2006/relationships" xmlns:p="http://schemas.openxmlformats.org/presentationml/2006/main">
  <p:tag name="OFFICATWORKEXPRESSIONTAG" val="Click to add text&#10;Second level&#10;Third level&#10;Fourth level&#10;Fifth level"/>
</p:tagLst>
</file>

<file path=ppt/tags/tag26.xml><?xml version="1.0" encoding="utf-8"?>
<p:tagLst xmlns:a="http://schemas.openxmlformats.org/drawingml/2006/main" xmlns:r="http://schemas.openxmlformats.org/officeDocument/2006/relationships" xmlns:p="http://schemas.openxmlformats.org/presentationml/2006/main">
  <p:tag name="OFFICATWORKEXPRESSIONTAG" val="Click to add text&#10;Second level&#10;Third level&#10;Fourth level&#10;Fifth level"/>
</p:tagLst>
</file>

<file path=ppt/tags/tag27.xml><?xml version="1.0" encoding="utf-8"?>
<p:tagLst xmlns:a="http://schemas.openxmlformats.org/drawingml/2006/main" xmlns:r="http://schemas.openxmlformats.org/officeDocument/2006/relationships" xmlns:p="http://schemas.openxmlformats.org/presentationml/2006/main">
  <p:tag name="OFFICATWORKEXPRESSIONTAG" val="Click to add text&#10;Second level&#10;Third level&#10;Fourth level&#10;Fifth level"/>
</p:tagLst>
</file>

<file path=ppt/tags/tag28.xml><?xml version="1.0" encoding="utf-8"?>
<p:tagLst xmlns:a="http://schemas.openxmlformats.org/drawingml/2006/main" xmlns:r="http://schemas.openxmlformats.org/officeDocument/2006/relationships" xmlns:p="http://schemas.openxmlformats.org/presentationml/2006/main">
  <p:tag name="OFFICATWORKEXPRESSIONTAG" val="Click to add text&#10;Second level&#10;Third level&#10;Fourth level&#10;Fifth level"/>
</p:tagLst>
</file>

<file path=ppt/tags/tag29.xml><?xml version="1.0" encoding="utf-8"?>
<p:tagLst xmlns:a="http://schemas.openxmlformats.org/drawingml/2006/main" xmlns:r="http://schemas.openxmlformats.org/officeDocument/2006/relationships" xmlns:p="http://schemas.openxmlformats.org/presentationml/2006/main">
  <p:tag name="OFFICATWORKEXPRESSIONTAG" val="Click to add text&#10;Second level&#10;Third level&#10;Fourth level&#10;Fifth level"/>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pSdxvtZvzdx25MIj.4OSjA"/>
</p:tagLst>
</file>

<file path=ppt/tags/tag30.xml><?xml version="1.0" encoding="utf-8"?>
<p:tagLst xmlns:a="http://schemas.openxmlformats.org/drawingml/2006/main" xmlns:r="http://schemas.openxmlformats.org/officeDocument/2006/relationships" xmlns:p="http://schemas.openxmlformats.org/presentationml/2006/main">
  <p:tag name="OFFICATWORKEXPRESSIONTAG" val="Click to add text&#10;Second level&#10;Third level&#10;Fourth level&#10;Fifth level"/>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OFFICATWORKEXPRESSIONTAG" val="Mastertitelformat bearbeiten"/>
</p:tagLst>
</file>

<file path=ppt/tags/tag5.xml><?xml version="1.0" encoding="utf-8"?>
<p:tagLst xmlns:a="http://schemas.openxmlformats.org/drawingml/2006/main" xmlns:r="http://schemas.openxmlformats.org/officeDocument/2006/relationships" xmlns:p="http://schemas.openxmlformats.org/presentationml/2006/main">
  <p:tag name="OFFICATWORKEXPRESSIONTAG" val="Mastertextformat bearbeiten"/>
</p:tagLst>
</file>

<file path=ppt/tags/tag6.xml><?xml version="1.0" encoding="utf-8"?>
<p:tagLst xmlns:a="http://schemas.openxmlformats.org/drawingml/2006/main" xmlns:r="http://schemas.openxmlformats.org/officeDocument/2006/relationships" xmlns:p="http://schemas.openxmlformats.org/presentationml/2006/main">
  <p:tag name="OFFICATWORKEXPRESSIONTAG" val="‹#›"/>
</p:tagLst>
</file>

<file path=ppt/tags/tag7.xml><?xml version="1.0" encoding="utf-8"?>
<p:tagLst xmlns:a="http://schemas.openxmlformats.org/drawingml/2006/main" xmlns:r="http://schemas.openxmlformats.org/officeDocument/2006/relationships" xmlns:p="http://schemas.openxmlformats.org/presentationml/2006/main">
  <p:tag name="OFFICATWORKEXPRESSIONTAG" val="Click to add text&#10;Second level&#10;Third level&#10;Fourth level&#10;Fifth level"/>
</p:tagLst>
</file>

<file path=ppt/tags/tag8.xml><?xml version="1.0" encoding="utf-8"?>
<p:tagLst xmlns:a="http://schemas.openxmlformats.org/drawingml/2006/main" xmlns:r="http://schemas.openxmlformats.org/officeDocument/2006/relationships" xmlns:p="http://schemas.openxmlformats.org/presentationml/2006/main">
  <p:tag name="OFFICATWORKEXPRESSIONTAG" val="Click to add text&#10;Second level&#10;Third level&#10;Fourth level&#10;Fifth level"/>
</p:tagLst>
</file>

<file path=ppt/tags/tag9.xml><?xml version="1.0" encoding="utf-8"?>
<p:tagLst xmlns:a="http://schemas.openxmlformats.org/drawingml/2006/main" xmlns:r="http://schemas.openxmlformats.org/officeDocument/2006/relationships" xmlns:p="http://schemas.openxmlformats.org/presentationml/2006/main">
  <p:tag name="OFFICATWORKEXPRESSIONTAG" val="Click to add subtitle"/>
</p:tagLst>
</file>

<file path=ppt/theme/theme1.xml><?xml version="1.0" encoding="utf-8"?>
<a:theme xmlns:a="http://schemas.openxmlformats.org/drawingml/2006/main" name="1_SIX_Template_16_9_komprimiert">
  <a:themeElements>
    <a:clrScheme name="SIX_colors">
      <a:dk1>
        <a:srgbClr val="000000"/>
      </a:dk1>
      <a:lt1>
        <a:srgbClr val="FFFFFF"/>
      </a:lt1>
      <a:dk2>
        <a:srgbClr val="DE3919"/>
      </a:dk2>
      <a:lt2>
        <a:srgbClr val="4E4E4E"/>
      </a:lt2>
      <a:accent1>
        <a:srgbClr val="ADA398"/>
      </a:accent1>
      <a:accent2>
        <a:srgbClr val="DE3919"/>
      </a:accent2>
      <a:accent3>
        <a:srgbClr val="4E4E4E"/>
      </a:accent3>
      <a:accent4>
        <a:srgbClr val="88C1E4"/>
      </a:accent4>
      <a:accent5>
        <a:srgbClr val="002C5F"/>
      </a:accent5>
      <a:accent6>
        <a:srgbClr val="DBDBDB"/>
      </a:accent6>
      <a:hlink>
        <a:srgbClr val="88C1E4"/>
      </a:hlink>
      <a:folHlink>
        <a:srgbClr val="88C1E4"/>
      </a:folHlink>
    </a:clrScheme>
    <a:fontScheme name="SIX_Noto Sans">
      <a:majorFont>
        <a:latin typeface="Noto Sans"/>
        <a:ea typeface=""/>
        <a:cs typeface=""/>
      </a:majorFont>
      <a:minorFont>
        <a:latin typeface="Noto Sans"/>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9525">
          <a:solidFill>
            <a:schemeClr val="accent3"/>
          </a:solidFill>
        </a:ln>
      </a:spPr>
      <a:bodyPr rot="0" spcFirstLastPara="0" vert="horz" wrap="square" lIns="91440" tIns="45720" rIns="91440" bIns="45720" numCol="1" spcCol="0" rtlCol="0" fromWordArt="0" anchor="t" anchorCtr="0" forceAA="0" compatLnSpc="1">
        <a:prstTxWarp prst="textNoShape">
          <a:avLst/>
        </a:prstTxWarp>
        <a:noAutofit/>
      </a:bodyPr>
      <a:lstStyle>
        <a:defPPr algn="ctr">
          <a:defRPr dirty="0" smtClean="0">
            <a:latin typeface="Noto Sans" panose="020B0502040504020204" pitchFamily="34" charset="0"/>
            <a:ea typeface="Noto Sans" panose="020B0502040504020204"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accent3"/>
          </a:solidFill>
          <a:headEnd type="none" w="med" len="med"/>
          <a:tailEnd type="none" w="med" len="med"/>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lIns="0" tIns="0" rIns="0" bIns="0" rtlCol="0">
        <a:spAutoFit/>
      </a:bodyPr>
      <a:lstStyle>
        <a:defPPr>
          <a:defRPr sz="1000" dirty="0">
            <a:latin typeface="Noto Sans" panose="020B0502040504020204" pitchFamily="34" charset="0"/>
          </a:defRPr>
        </a:defPPr>
      </a:lstStyle>
    </a:txDef>
  </a:objectDefaults>
  <a:extraClrSchemeLst/>
  <a:extLst>
    <a:ext uri="{05A4C25C-085E-4340-85A3-A5531E510DB2}">
      <thm15:themeFamily xmlns:thm15="http://schemas.microsoft.com/office/thememl/2012/main" name="SIX_Template_16_9_komprimiert.potx" id="{D10A2732-DD94-44BF-8DC1-90B7CC5BF15D}" vid="{14A7EEF7-737A-418F-B8ED-FB125850F5A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ct:contentTypeSchema xmlns:ct="http://schemas.microsoft.com/office/2006/metadata/contentType" xmlns:ma="http://schemas.microsoft.com/office/2006/metadata/properties/metaAttributes" ct:_="" ma:_="" ma:contentTypeName="Dokument" ma:contentTypeID="0x010100386F0FB350EB2F4BB4230A1EB71164FF" ma:contentTypeVersion="10" ma:contentTypeDescription="Ein neues Dokument erstellen." ma:contentTypeScope="" ma:versionID="305fcb1ce37861adb2f042e9e6687546">
  <xsd:schema xmlns:xsd="http://www.w3.org/2001/XMLSchema" xmlns:xs="http://www.w3.org/2001/XMLSchema" xmlns:p="http://schemas.microsoft.com/office/2006/metadata/properties" xmlns:ns3="d7dedac7-5b1b-4279-a5c7-81f1e47f3491" targetNamespace="http://schemas.microsoft.com/office/2006/metadata/properties" ma:root="true" ma:fieldsID="dc3ea4b55fe11ad8944ec3d96bf5884c" ns3:_="">
    <xsd:import namespace="d7dedac7-5b1b-4279-a5c7-81f1e47f3491"/>
    <xsd:element name="properties">
      <xsd:complexType>
        <xsd:sequence>
          <xsd:element name="documentManagement">
            <xsd:complexType>
              <xsd:all>
                <xsd:element ref="ns3:MediaServiceMetadata" minOccurs="0"/>
                <xsd:element ref="ns3:MediaServiceFastMetadata" minOccurs="0"/>
                <xsd:element ref="ns3:MediaServiceDateTaken" minOccurs="0"/>
                <xsd:element ref="ns3:MediaServiceAutoKeyPoints" minOccurs="0"/>
                <xsd:element ref="ns3:MediaServiceKeyPoints" minOccurs="0"/>
                <xsd:element ref="ns3:MediaServiceAutoTags" minOccurs="0"/>
                <xsd:element ref="ns3:MediaServiceOCR" minOccurs="0"/>
                <xsd:element ref="ns3:MediaServiceGenerationTime" minOccurs="0"/>
                <xsd:element ref="ns3:MediaServiceEventHashCode" minOccurs="0"/>
                <xsd:element ref="ns3: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7dedac7-5b1b-4279-a5c7-81f1e47f349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KeyPoints" ma:index="11" nillable="true" ma:displayName="MediaServiceAutoKeyPoints" ma:hidden="true" ma:internalName="MediaServiceAutoKeyPoints" ma:readOnly="true">
      <xsd:simpleType>
        <xsd:restriction base="dms:Note"/>
      </xsd:simpleType>
    </xsd:element>
    <xsd:element name="MediaServiceKeyPoints" ma:index="12" nillable="true" ma:displayName="KeyPoints" ma:internalName="MediaServiceKeyPoints" ma:readOnly="true">
      <xsd:simpleType>
        <xsd:restriction base="dms:Note">
          <xsd:maxLength value="255"/>
        </xsd:restriction>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Location" ma:index="17" nillable="true" ma:displayName="Location"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4.xml><?xml version="1.0" encoding="utf-8"?>
<DesignTheme>SIX_16_9.thmx</DesignTheme>
</file>

<file path=customXml/itemProps1.xml><?xml version="1.0" encoding="utf-8"?>
<ds:datastoreItem xmlns:ds="http://schemas.openxmlformats.org/officeDocument/2006/customXml" ds:itemID="{2CD19954-D6C5-4DF0-BA73-CCD410533D8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7dedac7-5b1b-4279-a5c7-81f1e47f34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A48239EE-E21C-43F7-BEBD-2181113B119A}">
  <ds:schemaRefs>
    <ds:schemaRef ds:uri="http://schemas.microsoft.com/sharepoint/v3/contenttype/forms"/>
  </ds:schemaRefs>
</ds:datastoreItem>
</file>

<file path=customXml/itemProps3.xml><?xml version="1.0" encoding="utf-8"?>
<ds:datastoreItem xmlns:ds="http://schemas.openxmlformats.org/officeDocument/2006/customXml" ds:itemID="{4098EBA6-DF91-47A4-A3D0-319C78D725A4}">
  <ds:schemaRefs>
    <ds:schemaRef ds:uri="http://schemas.microsoft.com/office/2006/documentManagement/types"/>
    <ds:schemaRef ds:uri="http://schemas.microsoft.com/office/infopath/2007/PartnerControls"/>
    <ds:schemaRef ds:uri="d7dedac7-5b1b-4279-a5c7-81f1e47f3491"/>
    <ds:schemaRef ds:uri="http://purl.org/dc/elements/1.1/"/>
    <ds:schemaRef ds:uri="http://schemas.microsoft.com/office/2006/metadata/properties"/>
    <ds:schemaRef ds:uri="http://purl.org/dc/terms/"/>
    <ds:schemaRef ds:uri="http://schemas.openxmlformats.org/package/2006/metadata/core-properties"/>
    <ds:schemaRef ds:uri="http://www.w3.org/XML/1998/namespace"/>
    <ds:schemaRef ds:uri="http://purl.org/dc/dcmitype/"/>
  </ds:schemaRefs>
</ds:datastoreItem>
</file>

<file path=customXml/itemProps4.xml><?xml version="1.0" encoding="utf-8"?>
<ds:datastoreItem xmlns:ds="http://schemas.openxmlformats.org/officeDocument/2006/customXml" ds:itemID="{64027CF9-4BF7-4BB3-ABC0-B46C99855C94}">
  <ds:schemaRefs/>
</ds:datastoreItem>
</file>

<file path=docProps/app.xml><?xml version="1.0" encoding="utf-8"?>
<Properties xmlns="http://schemas.openxmlformats.org/officeDocument/2006/extended-properties" xmlns:vt="http://schemas.openxmlformats.org/officeDocument/2006/docPropsVTypes">
  <Template>Layouts-Maps-Pictos-and-More</Template>
  <TotalTime>0</TotalTime>
  <Words>249</Words>
  <Application>Microsoft Macintosh PowerPoint</Application>
  <PresentationFormat>Benutzerdefiniert</PresentationFormat>
  <Paragraphs>79</Paragraphs>
  <Slides>12</Slides>
  <Notes>4</Notes>
  <HiddenSlides>0</HiddenSlides>
  <MMClips>0</MMClips>
  <ScaleCrop>false</ScaleCrop>
  <HeadingPairs>
    <vt:vector size="8" baseType="variant">
      <vt:variant>
        <vt:lpstr>Verwendete Schriftarten</vt:lpstr>
      </vt:variant>
      <vt:variant>
        <vt:i4>6</vt:i4>
      </vt:variant>
      <vt:variant>
        <vt:lpstr>Design</vt:lpstr>
      </vt:variant>
      <vt:variant>
        <vt:i4>1</vt:i4>
      </vt:variant>
      <vt:variant>
        <vt:lpstr>Eingebettete OLE-Server</vt:lpstr>
      </vt:variant>
      <vt:variant>
        <vt:i4>1</vt:i4>
      </vt:variant>
      <vt:variant>
        <vt:lpstr>Folientitel</vt:lpstr>
      </vt:variant>
      <vt:variant>
        <vt:i4>12</vt:i4>
      </vt:variant>
    </vt:vector>
  </HeadingPairs>
  <TitlesOfParts>
    <vt:vector size="20" baseType="lpstr">
      <vt:lpstr>Arial</vt:lpstr>
      <vt:lpstr>Calibri</vt:lpstr>
      <vt:lpstr>Noto Sans</vt:lpstr>
      <vt:lpstr>Noto Sans Cond SemBd</vt:lpstr>
      <vt:lpstr>Noto Serif</vt:lpstr>
      <vt:lpstr>Symbol</vt:lpstr>
      <vt:lpstr>1_SIX_Template_16_9_komprimiert</vt:lpstr>
      <vt:lpstr>think-cell Slide</vt:lpstr>
      <vt:lpstr>PowerPoint-Präsentation</vt:lpstr>
      <vt:lpstr>PowerPoint-Präsentation</vt:lpstr>
      <vt:lpstr>The current situation How inaccessible is financial data?</vt:lpstr>
      <vt:lpstr>PowerPoint-Präsentation</vt:lpstr>
      <vt:lpstr>PowerPoint-Präsentation</vt:lpstr>
      <vt:lpstr>PowerPoint-Präsentation</vt:lpstr>
      <vt:lpstr>PowerPoint-Präsentation</vt:lpstr>
      <vt:lpstr>The Problem Why should we change something about it?</vt:lpstr>
      <vt:lpstr>The Problem Why should we change something about it?</vt:lpstr>
      <vt:lpstr>PowerPoint-Präsentation</vt:lpstr>
      <vt:lpstr>PowerPoint-Präsentation</vt:lpstr>
      <vt:lpstr>PowerPoint-Präsentation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Vazquez, Catalina</dc:creator>
  <cp:lastModifiedBy>Andreas Pletschko</cp:lastModifiedBy>
  <cp:revision>2</cp:revision>
  <cp:lastPrinted>2018-03-26T07:18:33Z</cp:lastPrinted>
  <dcterms:created xsi:type="dcterms:W3CDTF">2023-03-20T11:07:44Z</dcterms:created>
  <dcterms:modified xsi:type="dcterms:W3CDTF">2023-03-23T17:02:09Z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0x010100386F0FB350EB2F4BB4230A1EB71164FF</vt:lpwstr>
  </property>
  <property fmtid="{D5CDD505-2E9C-101B-9397-08002B2CF9AE}" pid="3" name="MSIP_Label_4da52270-6ed3-4abe-ba7c-b9255dadcdf9_Enabled">
    <vt:lpwstr>true</vt:lpwstr>
  </property>
  <property fmtid="{D5CDD505-2E9C-101B-9397-08002B2CF9AE}" pid="4" name="MSIP_Label_4da52270-6ed3-4abe-ba7c-b9255dadcdf9_SetDate">
    <vt:lpwstr>2023-03-20T15:20:02Z</vt:lpwstr>
  </property>
  <property fmtid="{D5CDD505-2E9C-101B-9397-08002B2CF9AE}" pid="5" name="MSIP_Label_4da52270-6ed3-4abe-ba7c-b9255dadcdf9_Method">
    <vt:lpwstr>Standard</vt:lpwstr>
  </property>
  <property fmtid="{D5CDD505-2E9C-101B-9397-08002B2CF9AE}" pid="6" name="MSIP_Label_4da52270-6ed3-4abe-ba7c-b9255dadcdf9_Name">
    <vt:lpwstr>4da52270-6ed3-4abe-ba7c-b9255dadcdf9</vt:lpwstr>
  </property>
  <property fmtid="{D5CDD505-2E9C-101B-9397-08002B2CF9AE}" pid="7" name="MSIP_Label_4da52270-6ed3-4abe-ba7c-b9255dadcdf9_SiteId">
    <vt:lpwstr>46e04f2b-093e-4ad0-a99f-0331aa506e12</vt:lpwstr>
  </property>
  <property fmtid="{D5CDD505-2E9C-101B-9397-08002B2CF9AE}" pid="8" name="MSIP_Label_4da52270-6ed3-4abe-ba7c-b9255dadcdf9_ActionId">
    <vt:lpwstr>d281d7b0-df99-41da-a22d-796371aff87a</vt:lpwstr>
  </property>
  <property fmtid="{D5CDD505-2E9C-101B-9397-08002B2CF9AE}" pid="9" name="MSIP_Label_4da52270-6ed3-4abe-ba7c-b9255dadcdf9_ContentBits">
    <vt:lpwstr>2</vt:lpwstr>
  </property>
</Properties>
</file>